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7"/>
  </p:notesMasterIdLst>
  <p:sldIdLst>
    <p:sldId id="256" r:id="rId4"/>
    <p:sldId id="284" r:id="rId5"/>
    <p:sldId id="298" r:id="rId6"/>
    <p:sldId id="286" r:id="rId7"/>
    <p:sldId id="287" r:id="rId8"/>
    <p:sldId id="290" r:id="rId9"/>
    <p:sldId id="289" r:id="rId10"/>
    <p:sldId id="288" r:id="rId11"/>
    <p:sldId id="291" r:id="rId12"/>
    <p:sldId id="306" r:id="rId13"/>
    <p:sldId id="296" r:id="rId14"/>
    <p:sldId id="265" r:id="rId15"/>
    <p:sldId id="266" r:id="rId16"/>
    <p:sldId id="268" r:id="rId17"/>
    <p:sldId id="307" r:id="rId18"/>
    <p:sldId id="300" r:id="rId19"/>
    <p:sldId id="308" r:id="rId20"/>
    <p:sldId id="299" r:id="rId21"/>
    <p:sldId id="305" r:id="rId22"/>
    <p:sldId id="302" r:id="rId23"/>
    <p:sldId id="267" r:id="rId24"/>
    <p:sldId id="301" r:id="rId25"/>
    <p:sldId id="304" r:id="rId26"/>
  </p:sldIdLst>
  <p:sldSz cx="9144000" cy="5143500" type="screen16x9"/>
  <p:notesSz cx="6858000" cy="9144000"/>
  <p:embeddedFontLst>
    <p:embeddedFont>
      <p:font typeface="Aptos Narrow" panose="020B0004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Helvetica Neue" panose="020B0604020202020204" charset="0"/>
      <p:regular r:id="rId36"/>
      <p:bold r:id="rId37"/>
      <p:italic r:id="rId38"/>
      <p:boldItalic r:id="rId39"/>
    </p:embeddedFont>
    <p:embeddedFont>
      <p:font typeface="Merriweather" panose="00000500000000000000" pitchFamily="2" charset="0"/>
      <p:regular r:id="rId40"/>
      <p:bold r:id="rId41"/>
      <p:italic r:id="rId42"/>
      <p:boldItalic r:id="rId43"/>
    </p:embeddedFont>
    <p:embeddedFont>
      <p:font typeface="Merriweather Light" panose="00000400000000000000" pitchFamily="2" charset="0"/>
      <p:regular r:id="rId44"/>
      <p:bold r:id="rId45"/>
      <p:italic r:id="rId46"/>
      <p:boldItalic r:id="rId47"/>
    </p:embeddedFont>
    <p:embeddedFont>
      <p:font typeface="Merriweather Sans" pitchFamily="2" charset="0"/>
      <p:regular r:id="rId48"/>
      <p:bold r:id="rId49"/>
      <p:italic r:id="rId50"/>
      <p:boldItalic r:id="rId51"/>
    </p:embeddedFont>
    <p:embeddedFont>
      <p:font typeface="Nunito Sans" pitchFamily="2"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Roboto" panose="02000000000000000000" pitchFamily="2"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hyperlink" Target="https://data.mendeley.com/datasets/2nbvx5m4hs/1"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ata.mendeley.com/datasets/2nbvx5m4hs/1"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E182D-ADEC-4804-8DE9-9BC7504CEDE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F7F24CEA-278B-42EC-9F95-32B2FB4F21A1}">
      <dgm:prSet phldrT="[Text]" custT="1"/>
      <dgm:spPr/>
      <dgm:t>
        <a:bodyPr/>
        <a:lstStyle/>
        <a:p>
          <a:r>
            <a:rPr lang="en-GB" sz="1000" dirty="0">
              <a:latin typeface="+mn-lt"/>
            </a:rPr>
            <a:t>Analysis</a:t>
          </a:r>
        </a:p>
      </dgm:t>
    </dgm:pt>
    <dgm:pt modelId="{3C217ACD-ABC8-4DB7-9DE9-543CA302FFB0}" type="parTrans" cxnId="{E2C4A001-204B-4E1E-B15B-0FA94B46C790}">
      <dgm:prSet/>
      <dgm:spPr/>
      <dgm:t>
        <a:bodyPr/>
        <a:lstStyle/>
        <a:p>
          <a:endParaRPr lang="en-GB"/>
        </a:p>
      </dgm:t>
    </dgm:pt>
    <dgm:pt modelId="{150028B1-8543-4BDF-BCA0-5CCD3AFFE028}" type="sibTrans" cxnId="{E2C4A001-204B-4E1E-B15B-0FA94B46C790}">
      <dgm:prSet/>
      <dgm:spPr/>
      <dgm:t>
        <a:bodyPr/>
        <a:lstStyle/>
        <a:p>
          <a:endParaRPr lang="en-GB"/>
        </a:p>
      </dgm:t>
    </dgm:pt>
    <dgm:pt modelId="{45742A9E-C7B2-40F0-B1F4-2B1BA977742E}">
      <dgm:prSet phldrT="[Text]" custT="1"/>
      <dgm:spPr/>
      <dgm:t>
        <a:bodyPr/>
        <a:lstStyle/>
        <a:p>
          <a:r>
            <a:rPr lang="en-GB" sz="1000" i="1" dirty="0">
              <a:latin typeface="+mn-lt"/>
            </a:rPr>
            <a:t>Ecocapture_v3.twb</a:t>
          </a:r>
        </a:p>
      </dgm:t>
    </dgm:pt>
    <dgm:pt modelId="{FEF7CF94-67B0-4F73-95A0-831EF072EB88}" type="parTrans" cxnId="{F60D0E96-81CF-4E84-AF83-3603639C20C0}">
      <dgm:prSet/>
      <dgm:spPr/>
      <dgm:t>
        <a:bodyPr/>
        <a:lstStyle/>
        <a:p>
          <a:endParaRPr lang="en-GB"/>
        </a:p>
      </dgm:t>
    </dgm:pt>
    <dgm:pt modelId="{64C84E2F-994B-4581-BCC0-F2A106CCC5E4}" type="sibTrans" cxnId="{F60D0E96-81CF-4E84-AF83-3603639C20C0}">
      <dgm:prSet/>
      <dgm:spPr/>
      <dgm:t>
        <a:bodyPr/>
        <a:lstStyle/>
        <a:p>
          <a:endParaRPr lang="en-GB"/>
        </a:p>
      </dgm:t>
    </dgm:pt>
    <dgm:pt modelId="{669CA4C4-06DE-4C6B-A11D-CD2251FBE8BB}">
      <dgm:prSet phldrT="[Text]" custT="1"/>
      <dgm:spPr/>
      <dgm:t>
        <a:bodyPr/>
        <a:lstStyle/>
        <a:p>
          <a:r>
            <a:rPr lang="en-GB" sz="1000" b="1" dirty="0">
              <a:solidFill>
                <a:schemeClr val="tx1"/>
              </a:solidFill>
              <a:latin typeface="+mn-lt"/>
            </a:rPr>
            <a:t>*</a:t>
          </a:r>
          <a:r>
            <a:rPr lang="en-GB" sz="1000" dirty="0">
              <a:latin typeface="+mn-lt"/>
            </a:rPr>
            <a:t>Python scripts                         [ </a:t>
          </a:r>
          <a:r>
            <a:rPr lang="en-GB" sz="1000" dirty="0" err="1">
              <a:latin typeface="+mn-lt"/>
            </a:rPr>
            <a:t>Ecoapture</a:t>
          </a:r>
          <a:r>
            <a:rPr lang="en-GB" sz="1000" dirty="0">
              <a:latin typeface="+mn-lt"/>
            </a:rPr>
            <a:t> database already created and no need to run these scripts]</a:t>
          </a:r>
        </a:p>
      </dgm:t>
    </dgm:pt>
    <dgm:pt modelId="{92712E21-13BE-4F70-92F8-A7CCFB2B61E9}" type="parTrans" cxnId="{A0496751-5967-4620-A09E-245F8D802739}">
      <dgm:prSet/>
      <dgm:spPr/>
      <dgm:t>
        <a:bodyPr/>
        <a:lstStyle/>
        <a:p>
          <a:endParaRPr lang="en-GB"/>
        </a:p>
      </dgm:t>
    </dgm:pt>
    <dgm:pt modelId="{05A12DFC-BFF1-4C77-91C9-BC9B1666C2E2}" type="sibTrans" cxnId="{A0496751-5967-4620-A09E-245F8D802739}">
      <dgm:prSet/>
      <dgm:spPr/>
      <dgm:t>
        <a:bodyPr/>
        <a:lstStyle/>
        <a:p>
          <a:endParaRPr lang="en-GB"/>
        </a:p>
      </dgm:t>
    </dgm:pt>
    <dgm:pt modelId="{B0473707-4763-46EC-ACA2-9F1CC35C0C7B}">
      <dgm:prSet phldrT="[Text]" custT="1"/>
      <dgm:spPr/>
      <dgm:t>
        <a:bodyPr/>
        <a:lstStyle/>
        <a:p>
          <a:r>
            <a:rPr lang="en-GB" sz="1000" i="1" dirty="0">
              <a:latin typeface="+mn-lt"/>
            </a:rPr>
            <a:t>Ecocapture_v3.pbix</a:t>
          </a:r>
        </a:p>
      </dgm:t>
    </dgm:pt>
    <dgm:pt modelId="{559CA17E-D6C7-49E0-81BA-E6884F2264E2}" type="parTrans" cxnId="{231A0289-4A4A-454D-BB5D-2C4EE62BC6D6}">
      <dgm:prSet/>
      <dgm:spPr/>
      <dgm:t>
        <a:bodyPr/>
        <a:lstStyle/>
        <a:p>
          <a:endParaRPr lang="en-GB"/>
        </a:p>
      </dgm:t>
    </dgm:pt>
    <dgm:pt modelId="{43546EBE-CC22-4EB2-8E0D-EB75C292E32A}" type="sibTrans" cxnId="{231A0289-4A4A-454D-BB5D-2C4EE62BC6D6}">
      <dgm:prSet/>
      <dgm:spPr/>
      <dgm:t>
        <a:bodyPr/>
        <a:lstStyle/>
        <a:p>
          <a:endParaRPr lang="en-GB"/>
        </a:p>
      </dgm:t>
    </dgm:pt>
    <dgm:pt modelId="{665C0C02-8CE5-48C3-B751-8CA766F027D7}">
      <dgm:prSet phldrT="[Text]" custT="1"/>
      <dgm:spPr/>
      <dgm:t>
        <a:bodyPr/>
        <a:lstStyle/>
        <a:p>
          <a:r>
            <a:rPr lang="en-GB" sz="1000" dirty="0" err="1">
              <a:latin typeface="+mn-lt"/>
            </a:rPr>
            <a:t>EcoCapture</a:t>
          </a:r>
          <a:r>
            <a:rPr lang="en-GB" sz="1000" dirty="0">
              <a:latin typeface="+mn-lt"/>
            </a:rPr>
            <a:t>-Analytics</a:t>
          </a:r>
        </a:p>
      </dgm:t>
    </dgm:pt>
    <dgm:pt modelId="{7F340470-5EF8-4295-A22A-F36ABEAF3488}" type="parTrans" cxnId="{128338AE-C6BD-4484-A287-EF307725F4D9}">
      <dgm:prSet/>
      <dgm:spPr/>
      <dgm:t>
        <a:bodyPr/>
        <a:lstStyle/>
        <a:p>
          <a:endParaRPr lang="en-GB"/>
        </a:p>
      </dgm:t>
    </dgm:pt>
    <dgm:pt modelId="{847F081E-EDD2-4B4A-9D4F-3F8CFB20F2A9}" type="sibTrans" cxnId="{128338AE-C6BD-4484-A287-EF307725F4D9}">
      <dgm:prSet/>
      <dgm:spPr/>
      <dgm:t>
        <a:bodyPr/>
        <a:lstStyle/>
        <a:p>
          <a:endParaRPr lang="en-GB"/>
        </a:p>
      </dgm:t>
    </dgm:pt>
    <dgm:pt modelId="{A7C89713-90BC-4008-A989-89448B05F34C}">
      <dgm:prSet phldrT="[Text]" custT="1"/>
      <dgm:spPr/>
      <dgm:t>
        <a:bodyPr/>
        <a:lstStyle/>
        <a:p>
          <a:r>
            <a:rPr lang="en-GB" sz="1000" dirty="0">
              <a:latin typeface="+mn-lt"/>
            </a:rPr>
            <a:t>Database</a:t>
          </a:r>
        </a:p>
      </dgm:t>
    </dgm:pt>
    <dgm:pt modelId="{9B59DA1B-E4BE-470B-8C6C-80E1FFA313A7}" type="parTrans" cxnId="{47D659B5-4003-47BA-B4FC-45FF331A7E67}">
      <dgm:prSet/>
      <dgm:spPr/>
      <dgm:t>
        <a:bodyPr/>
        <a:lstStyle/>
        <a:p>
          <a:endParaRPr lang="en-GB"/>
        </a:p>
      </dgm:t>
    </dgm:pt>
    <dgm:pt modelId="{35B3CBDA-26A0-4C70-9A6F-55F2FE543555}" type="sibTrans" cxnId="{47D659B5-4003-47BA-B4FC-45FF331A7E67}">
      <dgm:prSet/>
      <dgm:spPr/>
      <dgm:t>
        <a:bodyPr/>
        <a:lstStyle/>
        <a:p>
          <a:endParaRPr lang="en-GB"/>
        </a:p>
      </dgm:t>
    </dgm:pt>
    <dgm:pt modelId="{AB7B5ED9-29C2-4356-849F-D5092FC6CA06}">
      <dgm:prSet phldrT="[Text]" custT="1"/>
      <dgm:spPr/>
      <dgm:t>
        <a:bodyPr/>
        <a:lstStyle/>
        <a:p>
          <a:r>
            <a:rPr lang="en-GB" sz="1000" dirty="0">
              <a:latin typeface="+mn-lt"/>
            </a:rPr>
            <a:t>Source</a:t>
          </a:r>
        </a:p>
      </dgm:t>
    </dgm:pt>
    <dgm:pt modelId="{ED539F02-6BE9-4778-82DF-5430214D8DEB}" type="parTrans" cxnId="{35984529-7FF8-4DF4-8A3B-775230E2F5D3}">
      <dgm:prSet/>
      <dgm:spPr/>
      <dgm:t>
        <a:bodyPr/>
        <a:lstStyle/>
        <a:p>
          <a:endParaRPr lang="en-GB"/>
        </a:p>
      </dgm:t>
    </dgm:pt>
    <dgm:pt modelId="{4A0C7CCD-9885-4629-9833-56DAEE7236D6}" type="sibTrans" cxnId="{35984529-7FF8-4DF4-8A3B-775230E2F5D3}">
      <dgm:prSet/>
      <dgm:spPr/>
      <dgm:t>
        <a:bodyPr/>
        <a:lstStyle/>
        <a:p>
          <a:endParaRPr lang="en-GB"/>
        </a:p>
      </dgm:t>
    </dgm:pt>
    <dgm:pt modelId="{F1C0677A-9379-4D6F-A06A-F765F122970F}">
      <dgm:prSet phldrT="[Text]" custT="1"/>
      <dgm:spPr/>
      <dgm:t>
        <a:bodyPr/>
        <a:lstStyle/>
        <a:p>
          <a:r>
            <a:rPr lang="en-GB" sz="1000" i="1" dirty="0" err="1">
              <a:latin typeface="+mn-lt"/>
            </a:rPr>
            <a:t>Ecoapture.sql</a:t>
          </a:r>
          <a:r>
            <a:rPr lang="en-GB" sz="1000" i="1" dirty="0">
              <a:latin typeface="+mn-lt"/>
            </a:rPr>
            <a:t> ( </a:t>
          </a:r>
          <a:r>
            <a:rPr lang="en-GB" sz="1000" b="1" i="1" dirty="0">
              <a:latin typeface="+mn-lt"/>
            </a:rPr>
            <a:t>* </a:t>
          </a:r>
          <a:r>
            <a:rPr lang="en-GB" sz="1000" b="0" i="1" u="none" dirty="0">
              <a:latin typeface="+mn-lt"/>
            </a:rPr>
            <a:t>A self-contained SQL file can be imported for testing purposes without running the Python and SQL scripts below</a:t>
          </a:r>
          <a:r>
            <a:rPr lang="en-GB" sz="1000" b="0" i="1" dirty="0">
              <a:latin typeface="+mn-lt"/>
            </a:rPr>
            <a:t>.</a:t>
          </a:r>
          <a:r>
            <a:rPr lang="en-GB" sz="1000" i="1" dirty="0">
              <a:latin typeface="+mn-lt"/>
            </a:rPr>
            <a:t>)</a:t>
          </a:r>
        </a:p>
      </dgm:t>
    </dgm:pt>
    <dgm:pt modelId="{374AD294-CF92-4B02-A0F0-872F3272ED1A}" type="parTrans" cxnId="{B2038A39-CA72-43B5-AB1B-39F072F570C4}">
      <dgm:prSet/>
      <dgm:spPr/>
      <dgm:t>
        <a:bodyPr/>
        <a:lstStyle/>
        <a:p>
          <a:endParaRPr lang="en-GB"/>
        </a:p>
      </dgm:t>
    </dgm:pt>
    <dgm:pt modelId="{7037DD91-CADA-4932-9D2D-37C7B4158BEE}" type="sibTrans" cxnId="{B2038A39-CA72-43B5-AB1B-39F072F570C4}">
      <dgm:prSet/>
      <dgm:spPr/>
      <dgm:t>
        <a:bodyPr/>
        <a:lstStyle/>
        <a:p>
          <a:endParaRPr lang="en-GB"/>
        </a:p>
      </dgm:t>
    </dgm:pt>
    <dgm:pt modelId="{CA308058-598E-4E58-91F0-2696B86C3A52}">
      <dgm:prSet phldrT="[Text]" custT="1"/>
      <dgm:spPr/>
      <dgm:t>
        <a:bodyPr/>
        <a:lstStyle/>
        <a:p>
          <a:r>
            <a:rPr lang="en-GB" sz="1000" i="1" dirty="0" err="1">
              <a:latin typeface="+mn-lt"/>
            </a:rPr>
            <a:t>Ecoapture</a:t>
          </a:r>
          <a:r>
            <a:rPr lang="en-GB" sz="1000" i="1" dirty="0">
              <a:latin typeface="+mn-lt"/>
            </a:rPr>
            <a:t> EER </a:t>
          </a:r>
          <a:r>
            <a:rPr lang="en-GB" sz="1000" i="1" dirty="0" err="1">
              <a:latin typeface="+mn-lt"/>
            </a:rPr>
            <a:t>Diagram.mwb</a:t>
          </a:r>
          <a:endParaRPr lang="en-GB" sz="1000" i="1" dirty="0">
            <a:latin typeface="+mn-lt"/>
          </a:endParaRPr>
        </a:p>
      </dgm:t>
    </dgm:pt>
    <dgm:pt modelId="{90785DAC-B6DD-4682-9043-AAAF11A0BF9E}" type="parTrans" cxnId="{ED0D953D-FB61-4E3E-B1FE-F40E6892F500}">
      <dgm:prSet/>
      <dgm:spPr/>
      <dgm:t>
        <a:bodyPr/>
        <a:lstStyle/>
        <a:p>
          <a:endParaRPr lang="en-GB"/>
        </a:p>
      </dgm:t>
    </dgm:pt>
    <dgm:pt modelId="{DC284154-6456-410C-9DA8-A1A520CBB416}" type="sibTrans" cxnId="{ED0D953D-FB61-4E3E-B1FE-F40E6892F500}">
      <dgm:prSet/>
      <dgm:spPr/>
      <dgm:t>
        <a:bodyPr/>
        <a:lstStyle/>
        <a:p>
          <a:endParaRPr lang="en-GB"/>
        </a:p>
      </dgm:t>
    </dgm:pt>
    <dgm:pt modelId="{D6D12528-CA29-420D-848F-7565479E1466}">
      <dgm:prSet phldrT="[Text]" custT="1"/>
      <dgm:spPr/>
      <dgm:t>
        <a:bodyPr/>
        <a:lstStyle/>
        <a:p>
          <a:r>
            <a:rPr lang="en-GB" sz="1000" i="1" dirty="0">
              <a:latin typeface="+mn-lt"/>
            </a:rPr>
            <a:t>Tourism and Travel Reviews Sri Lankan Destinations (Source reviews.csv file  )          </a:t>
          </a:r>
          <a:r>
            <a:rPr lang="en-US" sz="1000" dirty="0">
              <a:latin typeface="+mn-lt"/>
              <a:ea typeface="Proxima Nova"/>
              <a:cs typeface="Proxima Nova"/>
              <a:sym typeface="Proxima Nova"/>
            </a:rPr>
            <a:t>Link to the source dataset  </a:t>
          </a:r>
          <a:r>
            <a:rPr lang="en-US" sz="1000" dirty="0">
              <a:latin typeface="+mn-lt"/>
              <a:ea typeface="Proxima Nova"/>
              <a:cs typeface="Proxima Nova"/>
              <a:sym typeface="Proxima Nova"/>
              <a:hlinkClick xmlns:r="http://schemas.openxmlformats.org/officeDocument/2006/relationships" r:id="rId1"/>
            </a:rPr>
            <a:t>https://data.mendeley.com/datasets/2nbvx5m4hs/1</a:t>
          </a:r>
          <a:endParaRPr lang="en-GB" sz="1000" i="1" dirty="0">
            <a:latin typeface="+mn-lt"/>
          </a:endParaRPr>
        </a:p>
      </dgm:t>
    </dgm:pt>
    <dgm:pt modelId="{8AB2BA53-34FE-4AFB-9E68-CAA4392D008C}" type="parTrans" cxnId="{BCB00BAF-E43C-43AE-869D-D6923AEAFD39}">
      <dgm:prSet/>
      <dgm:spPr/>
      <dgm:t>
        <a:bodyPr/>
        <a:lstStyle/>
        <a:p>
          <a:endParaRPr lang="en-GB"/>
        </a:p>
      </dgm:t>
    </dgm:pt>
    <dgm:pt modelId="{2539AC60-E7CE-4B6C-8058-444E573B416A}" type="sibTrans" cxnId="{BCB00BAF-E43C-43AE-869D-D6923AEAFD39}">
      <dgm:prSet/>
      <dgm:spPr/>
      <dgm:t>
        <a:bodyPr/>
        <a:lstStyle/>
        <a:p>
          <a:endParaRPr lang="en-GB"/>
        </a:p>
      </dgm:t>
    </dgm:pt>
    <dgm:pt modelId="{3A02F7A8-0815-458E-A19E-C7534092E592}">
      <dgm:prSet phldrT="[Text]" custT="1"/>
      <dgm:spPr/>
      <dgm:t>
        <a:bodyPr/>
        <a:lstStyle/>
        <a:p>
          <a:r>
            <a:rPr lang="en-GB" sz="1000" i="1" dirty="0">
              <a:latin typeface="+mn-lt"/>
            </a:rPr>
            <a:t>User_country_and_city_vf1.0.xlsx (Country mapping file)</a:t>
          </a:r>
        </a:p>
      </dgm:t>
    </dgm:pt>
    <dgm:pt modelId="{DB77CF00-3191-41E7-AC28-90375C067D80}" type="parTrans" cxnId="{A51F49FB-D3BC-42EF-9352-F9E853ADB2F7}">
      <dgm:prSet/>
      <dgm:spPr/>
      <dgm:t>
        <a:bodyPr/>
        <a:lstStyle/>
        <a:p>
          <a:endParaRPr lang="en-GB"/>
        </a:p>
      </dgm:t>
    </dgm:pt>
    <dgm:pt modelId="{71810742-9E96-483C-B228-2048D791A9E8}" type="sibTrans" cxnId="{A51F49FB-D3BC-42EF-9352-F9E853ADB2F7}">
      <dgm:prSet/>
      <dgm:spPr/>
      <dgm:t>
        <a:bodyPr/>
        <a:lstStyle/>
        <a:p>
          <a:endParaRPr lang="en-GB"/>
        </a:p>
      </dgm:t>
    </dgm:pt>
    <dgm:pt modelId="{27D01426-EEC0-46EE-B9BB-6AF96043D75D}">
      <dgm:prSet phldrT="[Text]" custT="1"/>
      <dgm:spPr/>
      <dgm:t>
        <a:bodyPr/>
        <a:lstStyle/>
        <a:p>
          <a:r>
            <a:rPr lang="en-GB" sz="1000" i="1" dirty="0">
              <a:latin typeface="+mn-lt"/>
            </a:rPr>
            <a:t>ETL.py</a:t>
          </a:r>
        </a:p>
      </dgm:t>
    </dgm:pt>
    <dgm:pt modelId="{03F5988A-1BD2-42B6-83C9-C5660C99B873}" type="parTrans" cxnId="{821112F5-9A2A-4C56-AA24-31508F810120}">
      <dgm:prSet/>
      <dgm:spPr/>
      <dgm:t>
        <a:bodyPr/>
        <a:lstStyle/>
        <a:p>
          <a:endParaRPr lang="en-GB"/>
        </a:p>
      </dgm:t>
    </dgm:pt>
    <dgm:pt modelId="{74FB1374-0007-4760-BCF2-AAABDB1E6E27}" type="sibTrans" cxnId="{821112F5-9A2A-4C56-AA24-31508F810120}">
      <dgm:prSet/>
      <dgm:spPr/>
      <dgm:t>
        <a:bodyPr/>
        <a:lstStyle/>
        <a:p>
          <a:endParaRPr lang="en-GB"/>
        </a:p>
      </dgm:t>
    </dgm:pt>
    <dgm:pt modelId="{352A749F-52D9-4650-A71E-566746F31556}">
      <dgm:prSet phldrT="[Text]" custT="1"/>
      <dgm:spPr/>
      <dgm:t>
        <a:bodyPr/>
        <a:lstStyle/>
        <a:p>
          <a:r>
            <a:rPr lang="en-GB" sz="1000" i="1" dirty="0">
              <a:latin typeface="+mn-lt"/>
            </a:rPr>
            <a:t>PhotoVsNonClean.py</a:t>
          </a:r>
        </a:p>
      </dgm:t>
    </dgm:pt>
    <dgm:pt modelId="{0DA6D584-AA38-494F-92AE-838CB732944E}" type="parTrans" cxnId="{1A2F6DD9-B34D-497D-ABAA-3BCEEA541988}">
      <dgm:prSet/>
      <dgm:spPr/>
      <dgm:t>
        <a:bodyPr/>
        <a:lstStyle/>
        <a:p>
          <a:endParaRPr lang="en-GB"/>
        </a:p>
      </dgm:t>
    </dgm:pt>
    <dgm:pt modelId="{5C3B04D2-F961-44C7-81A2-2770A234FAA4}" type="sibTrans" cxnId="{1A2F6DD9-B34D-497D-ABAA-3BCEEA541988}">
      <dgm:prSet/>
      <dgm:spPr/>
      <dgm:t>
        <a:bodyPr/>
        <a:lstStyle/>
        <a:p>
          <a:endParaRPr lang="en-GB"/>
        </a:p>
      </dgm:t>
    </dgm:pt>
    <dgm:pt modelId="{40563E1C-B1F7-46B7-88FE-0E6F1EAC5564}">
      <dgm:prSet phldrT="[Text]" custT="1"/>
      <dgm:spPr/>
      <dgm:t>
        <a:bodyPr/>
        <a:lstStyle/>
        <a:p>
          <a:r>
            <a:rPr lang="en-GB" sz="1000" i="1" dirty="0">
              <a:latin typeface="+mn-lt"/>
            </a:rPr>
            <a:t>Sentiment_comm.py</a:t>
          </a:r>
        </a:p>
      </dgm:t>
    </dgm:pt>
    <dgm:pt modelId="{20C71C84-1381-423A-88FC-475ACECA7BF1}" type="parTrans" cxnId="{157F64D0-112E-402C-B918-B8A733261A43}">
      <dgm:prSet/>
      <dgm:spPr/>
      <dgm:t>
        <a:bodyPr/>
        <a:lstStyle/>
        <a:p>
          <a:endParaRPr lang="en-GB"/>
        </a:p>
      </dgm:t>
    </dgm:pt>
    <dgm:pt modelId="{9F6DE1CC-A25A-415F-B361-E633E4F74481}" type="sibTrans" cxnId="{157F64D0-112E-402C-B918-B8A733261A43}">
      <dgm:prSet/>
      <dgm:spPr/>
      <dgm:t>
        <a:bodyPr/>
        <a:lstStyle/>
        <a:p>
          <a:endParaRPr lang="en-GB"/>
        </a:p>
      </dgm:t>
    </dgm:pt>
    <dgm:pt modelId="{4925E096-9B30-448B-9B03-CDCA3A05467C}">
      <dgm:prSet phldrT="[Text]" custT="1"/>
      <dgm:spPr/>
      <dgm:t>
        <a:bodyPr/>
        <a:lstStyle/>
        <a:p>
          <a:r>
            <a:rPr lang="en-GB" sz="1000" i="1" dirty="0">
              <a:latin typeface="+mn-lt"/>
            </a:rPr>
            <a:t>MySQL_export.py</a:t>
          </a:r>
        </a:p>
      </dgm:t>
    </dgm:pt>
    <dgm:pt modelId="{B47E976B-F143-4E91-AD06-644AC147B7A7}" type="parTrans" cxnId="{98E6C8A5-BD2E-4819-A0B8-3EBB01188707}">
      <dgm:prSet/>
      <dgm:spPr/>
      <dgm:t>
        <a:bodyPr/>
        <a:lstStyle/>
        <a:p>
          <a:endParaRPr lang="en-GB"/>
        </a:p>
      </dgm:t>
    </dgm:pt>
    <dgm:pt modelId="{9B67414E-FD53-40C4-9578-08BDC4E10AE4}" type="sibTrans" cxnId="{98E6C8A5-BD2E-4819-A0B8-3EBB01188707}">
      <dgm:prSet/>
      <dgm:spPr/>
      <dgm:t>
        <a:bodyPr/>
        <a:lstStyle/>
        <a:p>
          <a:endParaRPr lang="en-GB"/>
        </a:p>
      </dgm:t>
    </dgm:pt>
    <dgm:pt modelId="{E8DB3BB1-CC83-4EA6-8DD2-AB64DF8F8373}">
      <dgm:prSet phldrT="[Text]" custT="1"/>
      <dgm:spPr/>
      <dgm:t>
        <a:bodyPr/>
        <a:lstStyle/>
        <a:p>
          <a:r>
            <a:rPr lang="en-GB" sz="1000" b="1" dirty="0">
              <a:solidFill>
                <a:schemeClr val="tx1"/>
              </a:solidFill>
              <a:latin typeface="+mn-lt"/>
            </a:rPr>
            <a:t>*</a:t>
          </a:r>
          <a:r>
            <a:rPr lang="en-GB" sz="1000" dirty="0">
              <a:latin typeface="+mn-lt"/>
            </a:rPr>
            <a:t>SQL scripts</a:t>
          </a:r>
        </a:p>
      </dgm:t>
    </dgm:pt>
    <dgm:pt modelId="{6009BB02-983D-4DA5-BBDD-D983D97E7971}" type="parTrans" cxnId="{6F06FC0D-10C3-480A-A826-1A3BFDCA12EE}">
      <dgm:prSet/>
      <dgm:spPr/>
      <dgm:t>
        <a:bodyPr/>
        <a:lstStyle/>
        <a:p>
          <a:endParaRPr lang="en-GB"/>
        </a:p>
      </dgm:t>
    </dgm:pt>
    <dgm:pt modelId="{2452C3F7-D254-40F7-8B18-2726B258E181}" type="sibTrans" cxnId="{6F06FC0D-10C3-480A-A826-1A3BFDCA12EE}">
      <dgm:prSet/>
      <dgm:spPr/>
      <dgm:t>
        <a:bodyPr/>
        <a:lstStyle/>
        <a:p>
          <a:endParaRPr lang="en-GB"/>
        </a:p>
      </dgm:t>
    </dgm:pt>
    <dgm:pt modelId="{9813DF6E-0A80-4EDF-B885-653907378A69}">
      <dgm:prSet phldrT="[Text]" custT="1"/>
      <dgm:spPr/>
      <dgm:t>
        <a:bodyPr/>
        <a:lstStyle/>
        <a:p>
          <a:r>
            <a:rPr lang="en-GB" sz="1000" i="1" dirty="0" err="1">
              <a:latin typeface="+mn-lt"/>
            </a:rPr>
            <a:t>Photography_or_Non.sql</a:t>
          </a:r>
          <a:endParaRPr lang="en-GB" sz="1000" i="1" dirty="0">
            <a:latin typeface="+mn-lt"/>
          </a:endParaRPr>
        </a:p>
      </dgm:t>
    </dgm:pt>
    <dgm:pt modelId="{F5C0024B-87CD-406B-8EEF-E023C3A03939}" type="parTrans" cxnId="{F92131EF-4791-4BBB-A278-5936B92045A1}">
      <dgm:prSet/>
      <dgm:spPr/>
      <dgm:t>
        <a:bodyPr/>
        <a:lstStyle/>
        <a:p>
          <a:endParaRPr lang="en-GB"/>
        </a:p>
      </dgm:t>
    </dgm:pt>
    <dgm:pt modelId="{3C49B0FC-3CE6-4DC1-9429-F554C0907C2E}" type="sibTrans" cxnId="{F92131EF-4791-4BBB-A278-5936B92045A1}">
      <dgm:prSet/>
      <dgm:spPr/>
      <dgm:t>
        <a:bodyPr/>
        <a:lstStyle/>
        <a:p>
          <a:endParaRPr lang="en-GB"/>
        </a:p>
      </dgm:t>
    </dgm:pt>
    <dgm:pt modelId="{FA1BF423-73AD-4FD8-8336-0F054AF2E7BC}">
      <dgm:prSet phldrT="[Text]" custT="1"/>
      <dgm:spPr/>
      <dgm:t>
        <a:bodyPr/>
        <a:lstStyle/>
        <a:p>
          <a:r>
            <a:rPr lang="en-GB" sz="1000" i="1" dirty="0">
              <a:latin typeface="+mn-lt"/>
            </a:rPr>
            <a:t>Activity </a:t>
          </a:r>
          <a:r>
            <a:rPr lang="en-GB" sz="1000" i="1" dirty="0" err="1">
              <a:latin typeface="+mn-lt"/>
            </a:rPr>
            <a:t>table.sql</a:t>
          </a:r>
          <a:endParaRPr lang="en-GB" sz="1000" i="1" dirty="0">
            <a:latin typeface="+mn-lt"/>
          </a:endParaRPr>
        </a:p>
      </dgm:t>
    </dgm:pt>
    <dgm:pt modelId="{91B2848B-0DA2-4DFD-BD23-550B0F1CE4E8}" type="parTrans" cxnId="{9640BDBA-E372-4819-BE35-42196431D514}">
      <dgm:prSet/>
      <dgm:spPr/>
      <dgm:t>
        <a:bodyPr/>
        <a:lstStyle/>
        <a:p>
          <a:endParaRPr lang="en-GB"/>
        </a:p>
      </dgm:t>
    </dgm:pt>
    <dgm:pt modelId="{24120610-6250-430B-92B2-0592B90284C1}" type="sibTrans" cxnId="{9640BDBA-E372-4819-BE35-42196431D514}">
      <dgm:prSet/>
      <dgm:spPr/>
      <dgm:t>
        <a:bodyPr/>
        <a:lstStyle/>
        <a:p>
          <a:endParaRPr lang="en-GB"/>
        </a:p>
      </dgm:t>
    </dgm:pt>
    <dgm:pt modelId="{DB4BA527-4A82-406E-ACF1-C5318A1A9FAF}">
      <dgm:prSet phldrT="[Text]" custT="1"/>
      <dgm:spPr/>
      <dgm:t>
        <a:bodyPr/>
        <a:lstStyle/>
        <a:p>
          <a:r>
            <a:rPr lang="en-GB" sz="1000" i="1" dirty="0" err="1">
              <a:latin typeface="+mn-lt"/>
            </a:rPr>
            <a:t>Tables.sql</a:t>
          </a:r>
          <a:endParaRPr lang="en-GB" sz="1000" i="1" dirty="0">
            <a:latin typeface="+mn-lt"/>
          </a:endParaRPr>
        </a:p>
      </dgm:t>
    </dgm:pt>
    <dgm:pt modelId="{3AD3A1E3-9420-4C66-BA1E-001A4CBFC8A6}" type="parTrans" cxnId="{5CF02408-FBF9-462B-9E21-5092E8B5E654}">
      <dgm:prSet/>
      <dgm:spPr/>
      <dgm:t>
        <a:bodyPr/>
        <a:lstStyle/>
        <a:p>
          <a:endParaRPr lang="en-GB"/>
        </a:p>
      </dgm:t>
    </dgm:pt>
    <dgm:pt modelId="{70CC2FEF-DB4B-4DFB-A905-25ECCD77C15D}" type="sibTrans" cxnId="{5CF02408-FBF9-462B-9E21-5092E8B5E654}">
      <dgm:prSet/>
      <dgm:spPr/>
      <dgm:t>
        <a:bodyPr/>
        <a:lstStyle/>
        <a:p>
          <a:endParaRPr lang="en-GB"/>
        </a:p>
      </dgm:t>
    </dgm:pt>
    <dgm:pt modelId="{C8E3D08B-95DD-412E-B8F2-73FE8ED6715C}">
      <dgm:prSet phldrT="[Text]" custT="1"/>
      <dgm:spPr/>
      <dgm:t>
        <a:bodyPr/>
        <a:lstStyle/>
        <a:p>
          <a:r>
            <a:rPr lang="en-GB" sz="1000" i="1" dirty="0" err="1">
              <a:latin typeface="+mn-lt"/>
            </a:rPr>
            <a:t>AddPrimaryKey.sql</a:t>
          </a:r>
          <a:endParaRPr lang="en-GB" sz="1000" i="1" dirty="0">
            <a:latin typeface="+mn-lt"/>
          </a:endParaRPr>
        </a:p>
      </dgm:t>
    </dgm:pt>
    <dgm:pt modelId="{B0FBC935-12ED-4E5C-80D2-CD33AED6B2DF}" type="parTrans" cxnId="{3D90DE6D-8976-4AE4-9B23-8BB9EEC9B8EC}">
      <dgm:prSet/>
      <dgm:spPr/>
      <dgm:t>
        <a:bodyPr/>
        <a:lstStyle/>
        <a:p>
          <a:endParaRPr lang="en-GB"/>
        </a:p>
      </dgm:t>
    </dgm:pt>
    <dgm:pt modelId="{758DD4E3-DA2A-491F-9994-11315B405661}" type="sibTrans" cxnId="{3D90DE6D-8976-4AE4-9B23-8BB9EEC9B8EC}">
      <dgm:prSet/>
      <dgm:spPr/>
      <dgm:t>
        <a:bodyPr/>
        <a:lstStyle/>
        <a:p>
          <a:endParaRPr lang="en-GB"/>
        </a:p>
      </dgm:t>
    </dgm:pt>
    <dgm:pt modelId="{B23D8C09-E726-4684-BE8F-EE9DE106DFE8}" type="pres">
      <dgm:prSet presAssocID="{774E182D-ADEC-4804-8DE9-9BC7504CEDEB}" presName="rootnode" presStyleCnt="0">
        <dgm:presLayoutVars>
          <dgm:chMax/>
          <dgm:chPref/>
          <dgm:dir/>
          <dgm:animLvl val="lvl"/>
        </dgm:presLayoutVars>
      </dgm:prSet>
      <dgm:spPr/>
    </dgm:pt>
    <dgm:pt modelId="{F7083669-0FDC-489F-AA1E-F42138B61CA8}" type="pres">
      <dgm:prSet presAssocID="{665C0C02-8CE5-48C3-B751-8CA766F027D7}" presName="composite" presStyleCnt="0"/>
      <dgm:spPr/>
    </dgm:pt>
    <dgm:pt modelId="{81D0CBD5-EB0C-45F1-B5C4-D9019CF0CC25}" type="pres">
      <dgm:prSet presAssocID="{665C0C02-8CE5-48C3-B751-8CA766F027D7}" presName="bentUpArrow1" presStyleLbl="alignImgPlace1" presStyleIdx="0" presStyleCnt="5" custLinFactX="-100000" custLinFactNeighborX="-134956" custLinFactNeighborY="22844"/>
      <dgm:spPr/>
    </dgm:pt>
    <dgm:pt modelId="{E4DB238D-5C71-4BF2-9D5B-A0289F140AF6}" type="pres">
      <dgm:prSet presAssocID="{665C0C02-8CE5-48C3-B751-8CA766F027D7}" presName="ParentText" presStyleLbl="node1" presStyleIdx="0" presStyleCnt="6" custScaleX="226205" custLinFactNeighborX="-97975" custLinFactNeighborY="16035">
        <dgm:presLayoutVars>
          <dgm:chMax val="1"/>
          <dgm:chPref val="1"/>
          <dgm:bulletEnabled val="1"/>
        </dgm:presLayoutVars>
      </dgm:prSet>
      <dgm:spPr/>
    </dgm:pt>
    <dgm:pt modelId="{A00A7084-5695-4F17-8E4D-5EA68C705F88}" type="pres">
      <dgm:prSet presAssocID="{665C0C02-8CE5-48C3-B751-8CA766F027D7}" presName="ChildText" presStyleLbl="revTx" presStyleIdx="0" presStyleCnt="6" custLinFactX="-40082" custLinFactNeighborX="-100000" custLinFactNeighborY="67187">
        <dgm:presLayoutVars>
          <dgm:chMax val="0"/>
          <dgm:chPref val="0"/>
          <dgm:bulletEnabled val="1"/>
        </dgm:presLayoutVars>
      </dgm:prSet>
      <dgm:spPr/>
    </dgm:pt>
    <dgm:pt modelId="{9AB1DABB-D2C2-4AF4-BD1F-150E7EFFFACA}" type="pres">
      <dgm:prSet presAssocID="{847F081E-EDD2-4B4A-9D4F-3F8CFB20F2A9}" presName="sibTrans" presStyleCnt="0"/>
      <dgm:spPr/>
    </dgm:pt>
    <dgm:pt modelId="{88E2E56F-23C4-42CB-BD06-78D6A027A7F0}" type="pres">
      <dgm:prSet presAssocID="{AB7B5ED9-29C2-4356-849F-D5092FC6CA06}" presName="composite" presStyleCnt="0"/>
      <dgm:spPr/>
    </dgm:pt>
    <dgm:pt modelId="{E710E910-5337-41A6-8E59-3DF5200E4D82}" type="pres">
      <dgm:prSet presAssocID="{AB7B5ED9-29C2-4356-849F-D5092FC6CA06}" presName="bentUpArrow1" presStyleLbl="alignImgPlace1" presStyleIdx="1" presStyleCnt="5" custScaleX="89588" custScaleY="133472" custLinFactX="-334345" custLinFactNeighborX="-400000" custLinFactNeighborY="-2855"/>
      <dgm:spPr/>
    </dgm:pt>
    <dgm:pt modelId="{3C5BCC3B-4F45-4B6E-B9E5-10FC541CE8EF}" type="pres">
      <dgm:prSet presAssocID="{AB7B5ED9-29C2-4356-849F-D5092FC6CA06}" presName="ParentText" presStyleLbl="node1" presStyleIdx="1" presStyleCnt="6" custLinFactX="-200000" custLinFactNeighborX="-217210" custLinFactNeighborY="14622">
        <dgm:presLayoutVars>
          <dgm:chMax val="1"/>
          <dgm:chPref val="1"/>
          <dgm:bulletEnabled val="1"/>
        </dgm:presLayoutVars>
      </dgm:prSet>
      <dgm:spPr/>
    </dgm:pt>
    <dgm:pt modelId="{E4A9B152-66D2-4AB8-B23D-A404F000878D}" type="pres">
      <dgm:prSet presAssocID="{AB7B5ED9-29C2-4356-849F-D5092FC6CA06}" presName="ChildText" presStyleLbl="revTx" presStyleIdx="1" presStyleCnt="6" custScaleX="1157620" custLinFactNeighborX="-34260" custLinFactNeighborY="24509">
        <dgm:presLayoutVars>
          <dgm:chMax val="0"/>
          <dgm:chPref val="0"/>
          <dgm:bulletEnabled val="1"/>
        </dgm:presLayoutVars>
      </dgm:prSet>
      <dgm:spPr/>
    </dgm:pt>
    <dgm:pt modelId="{9115AD89-C978-4588-BA7A-2701CE950D79}" type="pres">
      <dgm:prSet presAssocID="{4A0C7CCD-9885-4629-9833-56DAEE7236D6}" presName="sibTrans" presStyleCnt="0"/>
      <dgm:spPr/>
    </dgm:pt>
    <dgm:pt modelId="{B85B59BE-F869-4343-BDD2-D85BB5067F4B}" type="pres">
      <dgm:prSet presAssocID="{F7F24CEA-278B-42EC-9F95-32B2FB4F21A1}" presName="composite" presStyleCnt="0"/>
      <dgm:spPr/>
    </dgm:pt>
    <dgm:pt modelId="{9B205A3D-C309-4B4F-9784-3B45EBA55F5E}" type="pres">
      <dgm:prSet presAssocID="{F7F24CEA-278B-42EC-9F95-32B2FB4F21A1}" presName="bentUpArrow1" presStyleLbl="alignImgPlace1" presStyleIdx="2" presStyleCnt="5" custScaleX="87170" custScaleY="136067" custLinFactX="-200000" custLinFactNeighborX="-280680" custLinFactNeighborY="-10793"/>
      <dgm:spPr/>
    </dgm:pt>
    <dgm:pt modelId="{07FF6BAB-6414-4DA5-85F7-CEC3AF0D6730}" type="pres">
      <dgm:prSet presAssocID="{F7F24CEA-278B-42EC-9F95-32B2FB4F21A1}" presName="ParentText" presStyleLbl="node1" presStyleIdx="2" presStyleCnt="6" custLinFactX="-100000" custLinFactY="41594" custLinFactNeighborX="-146690" custLinFactNeighborY="100000">
        <dgm:presLayoutVars>
          <dgm:chMax val="1"/>
          <dgm:chPref val="1"/>
          <dgm:bulletEnabled val="1"/>
        </dgm:presLayoutVars>
      </dgm:prSet>
      <dgm:spPr/>
    </dgm:pt>
    <dgm:pt modelId="{A35FDA20-BA92-49C5-BD9E-32DE4D57CA72}" type="pres">
      <dgm:prSet presAssocID="{F7F24CEA-278B-42EC-9F95-32B2FB4F21A1}" presName="ChildText" presStyleLbl="revTx" presStyleIdx="2" presStyleCnt="6" custScaleX="347590" custLinFactX="-100000" custLinFactY="85664" custLinFactNeighborX="-106482" custLinFactNeighborY="100000">
        <dgm:presLayoutVars>
          <dgm:chMax val="0"/>
          <dgm:chPref val="0"/>
          <dgm:bulletEnabled val="1"/>
        </dgm:presLayoutVars>
      </dgm:prSet>
      <dgm:spPr/>
    </dgm:pt>
    <dgm:pt modelId="{8640741B-8526-4D91-8D7E-D177DFF57B38}" type="pres">
      <dgm:prSet presAssocID="{150028B1-8543-4BDF-BCA0-5CCD3AFFE028}" presName="sibTrans" presStyleCnt="0"/>
      <dgm:spPr/>
    </dgm:pt>
    <dgm:pt modelId="{FA96669F-4E67-4E09-B68B-E09AE6D7B025}" type="pres">
      <dgm:prSet presAssocID="{A7C89713-90BC-4008-A989-89448B05F34C}" presName="composite" presStyleCnt="0"/>
      <dgm:spPr/>
    </dgm:pt>
    <dgm:pt modelId="{97A0DFD2-2572-4492-9080-789B4F6BDBDB}" type="pres">
      <dgm:prSet presAssocID="{A7C89713-90BC-4008-A989-89448B05F34C}" presName="bentUpArrow1" presStyleLbl="alignImgPlace1" presStyleIdx="3" presStyleCnt="5" custScaleX="91774" custScaleY="196742" custLinFactX="-498375" custLinFactNeighborX="-500000" custLinFactNeighborY="5462"/>
      <dgm:spPr/>
    </dgm:pt>
    <dgm:pt modelId="{E6B0CEEB-57C4-421C-B0BF-379FBFC9E02B}" type="pres">
      <dgm:prSet presAssocID="{A7C89713-90BC-4008-A989-89448B05F34C}" presName="ParentText" presStyleLbl="node1" presStyleIdx="3" presStyleCnt="6" custScaleX="121031" custScaleY="94844" custLinFactX="-288210" custLinFactY="-4798" custLinFactNeighborX="-300000" custLinFactNeighborY="-100000">
        <dgm:presLayoutVars>
          <dgm:chMax val="1"/>
          <dgm:chPref val="1"/>
          <dgm:bulletEnabled val="1"/>
        </dgm:presLayoutVars>
      </dgm:prSet>
      <dgm:spPr/>
    </dgm:pt>
    <dgm:pt modelId="{4F59ED4D-7411-4B4F-B181-721C0104C09A}" type="pres">
      <dgm:prSet presAssocID="{A7C89713-90BC-4008-A989-89448B05F34C}" presName="ChildText" presStyleLbl="revTx" presStyleIdx="3" presStyleCnt="6" custScaleX="1029755" custLinFactX="-126428" custLinFactY="-25122" custLinFactNeighborX="-200000" custLinFactNeighborY="-100000">
        <dgm:presLayoutVars>
          <dgm:chMax val="0"/>
          <dgm:chPref val="0"/>
          <dgm:bulletEnabled val="1"/>
        </dgm:presLayoutVars>
      </dgm:prSet>
      <dgm:spPr/>
    </dgm:pt>
    <dgm:pt modelId="{A5E0CA6A-F09E-4341-94B6-25A625BDCCFB}" type="pres">
      <dgm:prSet presAssocID="{35B3CBDA-26A0-4C70-9A6F-55F2FE543555}" presName="sibTrans" presStyleCnt="0"/>
      <dgm:spPr/>
    </dgm:pt>
    <dgm:pt modelId="{A076778D-7D0D-426F-BC3E-2EE9C47EE71A}" type="pres">
      <dgm:prSet presAssocID="{E8DB3BB1-CC83-4EA6-8DD2-AB64DF8F8373}" presName="composite" presStyleCnt="0"/>
      <dgm:spPr/>
    </dgm:pt>
    <dgm:pt modelId="{90605C29-43B9-4211-A54E-C748552E04CC}" type="pres">
      <dgm:prSet presAssocID="{E8DB3BB1-CC83-4EA6-8DD2-AB64DF8F8373}" presName="bentUpArrow1" presStyleLbl="alignImgPlace1" presStyleIdx="4" presStyleCnt="5" custScaleY="235991" custLinFactX="-497068" custLinFactNeighborX="-500000" custLinFactNeighborY="12046"/>
      <dgm:spPr/>
    </dgm:pt>
    <dgm:pt modelId="{CDBD9494-934A-4F7A-9142-EB953B1CF527}" type="pres">
      <dgm:prSet presAssocID="{E8DB3BB1-CC83-4EA6-8DD2-AB64DF8F8373}" presName="ParentText" presStyleLbl="node1" presStyleIdx="4" presStyleCnt="6" custScaleX="187749" custLinFactX="-252569" custLinFactNeighborX="-300000" custLinFactNeighborY="-22361">
        <dgm:presLayoutVars>
          <dgm:chMax val="1"/>
          <dgm:chPref val="1"/>
          <dgm:bulletEnabled val="1"/>
        </dgm:presLayoutVars>
      </dgm:prSet>
      <dgm:spPr/>
    </dgm:pt>
    <dgm:pt modelId="{C2885DB5-4406-4B2D-A771-7460327FBAE0}" type="pres">
      <dgm:prSet presAssocID="{E8DB3BB1-CC83-4EA6-8DD2-AB64DF8F8373}" presName="ChildText" presStyleLbl="revTx" presStyleIdx="4" presStyleCnt="6" custScaleX="719810" custScaleY="230936" custLinFactX="-185652" custLinFactNeighborX="-200000" custLinFactNeighborY="8175">
        <dgm:presLayoutVars>
          <dgm:chMax val="0"/>
          <dgm:chPref val="0"/>
          <dgm:bulletEnabled val="1"/>
        </dgm:presLayoutVars>
      </dgm:prSet>
      <dgm:spPr/>
    </dgm:pt>
    <dgm:pt modelId="{B7BCEEBD-E09E-4B91-8D4F-4A7DC3217011}" type="pres">
      <dgm:prSet presAssocID="{2452C3F7-D254-40F7-8B18-2726B258E181}" presName="sibTrans" presStyleCnt="0"/>
      <dgm:spPr/>
    </dgm:pt>
    <dgm:pt modelId="{4C9691E5-E42A-4255-A8B8-54A9E0EDB0FA}" type="pres">
      <dgm:prSet presAssocID="{669CA4C4-06DE-4C6B-A11D-CD2251FBE8BB}" presName="composite" presStyleCnt="0"/>
      <dgm:spPr/>
    </dgm:pt>
    <dgm:pt modelId="{D59918B3-480C-4068-9296-8D695F1CE4BA}" type="pres">
      <dgm:prSet presAssocID="{669CA4C4-06DE-4C6B-A11D-CD2251FBE8BB}" presName="ParentText" presStyleLbl="node1" presStyleIdx="5" presStyleCnt="6" custScaleX="225657" custScaleY="193599" custLinFactX="-284171" custLinFactNeighborX="-300000" custLinFactNeighborY="-3216">
        <dgm:presLayoutVars>
          <dgm:chMax val="1"/>
          <dgm:chPref val="1"/>
          <dgm:bulletEnabled val="1"/>
        </dgm:presLayoutVars>
      </dgm:prSet>
      <dgm:spPr/>
    </dgm:pt>
    <dgm:pt modelId="{734A35CF-0C35-4094-9D4E-E912DD833878}" type="pres">
      <dgm:prSet presAssocID="{669CA4C4-06DE-4C6B-A11D-CD2251FBE8BB}" presName="FinalChildText" presStyleLbl="revTx" presStyleIdx="5" presStyleCnt="6" custScaleX="445421" custScaleY="163004" custLinFactX="-237597" custLinFactNeighborX="-300000" custLinFactNeighborY="-3315">
        <dgm:presLayoutVars>
          <dgm:chMax val="0"/>
          <dgm:chPref val="0"/>
          <dgm:bulletEnabled val="1"/>
        </dgm:presLayoutVars>
      </dgm:prSet>
      <dgm:spPr/>
    </dgm:pt>
  </dgm:ptLst>
  <dgm:cxnLst>
    <dgm:cxn modelId="{E2C4A001-204B-4E1E-B15B-0FA94B46C790}" srcId="{774E182D-ADEC-4804-8DE9-9BC7504CEDEB}" destId="{F7F24CEA-278B-42EC-9F95-32B2FB4F21A1}" srcOrd="2" destOrd="0" parTransId="{3C217ACD-ABC8-4DB7-9DE9-543CA302FFB0}" sibTransId="{150028B1-8543-4BDF-BCA0-5CCD3AFFE028}"/>
    <dgm:cxn modelId="{5CF02408-FBF9-462B-9E21-5092E8B5E654}" srcId="{E8DB3BB1-CC83-4EA6-8DD2-AB64DF8F8373}" destId="{DB4BA527-4A82-406E-ACF1-C5318A1A9FAF}" srcOrd="2" destOrd="0" parTransId="{3AD3A1E3-9420-4C66-BA1E-001A4CBFC8A6}" sibTransId="{70CC2FEF-DB4B-4DFB-A905-25ECCD77C15D}"/>
    <dgm:cxn modelId="{6F06FC0D-10C3-480A-A826-1A3BFDCA12EE}" srcId="{774E182D-ADEC-4804-8DE9-9BC7504CEDEB}" destId="{E8DB3BB1-CC83-4EA6-8DD2-AB64DF8F8373}" srcOrd="4" destOrd="0" parTransId="{6009BB02-983D-4DA5-BBDD-D983D97E7971}" sibTransId="{2452C3F7-D254-40F7-8B18-2726B258E181}"/>
    <dgm:cxn modelId="{66BF7211-5187-4E61-8F45-6FE8F76B55B5}" type="presOf" srcId="{FA1BF423-73AD-4FD8-8336-0F054AF2E7BC}" destId="{C2885DB5-4406-4B2D-A771-7460327FBAE0}" srcOrd="0" destOrd="1" presId="urn:microsoft.com/office/officeart/2005/8/layout/StepDownProcess"/>
    <dgm:cxn modelId="{31D87A15-5B91-4858-A88E-B8499F885D58}" type="presOf" srcId="{665C0C02-8CE5-48C3-B751-8CA766F027D7}" destId="{E4DB238D-5C71-4BF2-9D5B-A0289F140AF6}" srcOrd="0" destOrd="0" presId="urn:microsoft.com/office/officeart/2005/8/layout/StepDownProcess"/>
    <dgm:cxn modelId="{994FF11A-5824-4652-AB72-99A4D19E3A64}" type="presOf" srcId="{C8E3D08B-95DD-412E-B8F2-73FE8ED6715C}" destId="{C2885DB5-4406-4B2D-A771-7460327FBAE0}" srcOrd="0" destOrd="3" presId="urn:microsoft.com/office/officeart/2005/8/layout/StepDownProcess"/>
    <dgm:cxn modelId="{35984529-7FF8-4DF4-8A3B-775230E2F5D3}" srcId="{774E182D-ADEC-4804-8DE9-9BC7504CEDEB}" destId="{AB7B5ED9-29C2-4356-849F-D5092FC6CA06}" srcOrd="1" destOrd="0" parTransId="{ED539F02-6BE9-4778-82DF-5430214D8DEB}" sibTransId="{4A0C7CCD-9885-4629-9833-56DAEE7236D6}"/>
    <dgm:cxn modelId="{B2038A39-CA72-43B5-AB1B-39F072F570C4}" srcId="{A7C89713-90BC-4008-A989-89448B05F34C}" destId="{F1C0677A-9379-4D6F-A06A-F765F122970F}" srcOrd="0" destOrd="0" parTransId="{374AD294-CF92-4B02-A0F0-872F3272ED1A}" sibTransId="{7037DD91-CADA-4932-9D2D-37C7B4158BEE}"/>
    <dgm:cxn modelId="{ED0D953D-FB61-4E3E-B1FE-F40E6892F500}" srcId="{A7C89713-90BC-4008-A989-89448B05F34C}" destId="{CA308058-598E-4E58-91F0-2696B86C3A52}" srcOrd="1" destOrd="0" parTransId="{90785DAC-B6DD-4682-9043-AAAF11A0BF9E}" sibTransId="{DC284154-6456-410C-9DA8-A1A520CBB416}"/>
    <dgm:cxn modelId="{5887A93F-05D6-4741-9E66-9B4783AC58C9}" type="presOf" srcId="{774E182D-ADEC-4804-8DE9-9BC7504CEDEB}" destId="{B23D8C09-E726-4684-BE8F-EE9DE106DFE8}" srcOrd="0" destOrd="0" presId="urn:microsoft.com/office/officeart/2005/8/layout/StepDownProcess"/>
    <dgm:cxn modelId="{513C005D-952E-4AB0-85EE-EC2CE0AE24A2}" type="presOf" srcId="{4925E096-9B30-448B-9B03-CDCA3A05467C}" destId="{734A35CF-0C35-4094-9D4E-E912DD833878}" srcOrd="0" destOrd="3" presId="urn:microsoft.com/office/officeart/2005/8/layout/StepDownProcess"/>
    <dgm:cxn modelId="{740F705E-8A67-4966-903B-AEFBBC1F4766}" type="presOf" srcId="{352A749F-52D9-4650-A71E-566746F31556}" destId="{734A35CF-0C35-4094-9D4E-E912DD833878}" srcOrd="0" destOrd="1" presId="urn:microsoft.com/office/officeart/2005/8/layout/StepDownProcess"/>
    <dgm:cxn modelId="{34384843-5687-447F-A30B-B73FFCACE107}" type="presOf" srcId="{669CA4C4-06DE-4C6B-A11D-CD2251FBE8BB}" destId="{D59918B3-480C-4068-9296-8D695F1CE4BA}" srcOrd="0" destOrd="0" presId="urn:microsoft.com/office/officeart/2005/8/layout/StepDownProcess"/>
    <dgm:cxn modelId="{402C4764-D90F-4DC2-A85D-1AA1B59B4355}" type="presOf" srcId="{9813DF6E-0A80-4EDF-B885-653907378A69}" destId="{C2885DB5-4406-4B2D-A771-7460327FBAE0}" srcOrd="0" destOrd="0" presId="urn:microsoft.com/office/officeart/2005/8/layout/StepDownProcess"/>
    <dgm:cxn modelId="{3D90DE6D-8976-4AE4-9B23-8BB9EEC9B8EC}" srcId="{E8DB3BB1-CC83-4EA6-8DD2-AB64DF8F8373}" destId="{C8E3D08B-95DD-412E-B8F2-73FE8ED6715C}" srcOrd="3" destOrd="0" parTransId="{B0FBC935-12ED-4E5C-80D2-CD33AED6B2DF}" sibTransId="{758DD4E3-DA2A-491F-9994-11315B405661}"/>
    <dgm:cxn modelId="{A0496751-5967-4620-A09E-245F8D802739}" srcId="{774E182D-ADEC-4804-8DE9-9BC7504CEDEB}" destId="{669CA4C4-06DE-4C6B-A11D-CD2251FBE8BB}" srcOrd="5" destOrd="0" parTransId="{92712E21-13BE-4F70-92F8-A7CCFB2B61E9}" sibTransId="{05A12DFC-BFF1-4C77-91C9-BC9B1666C2E2}"/>
    <dgm:cxn modelId="{69E00B75-8F2A-4456-AA05-FBE3C4CC5F9E}" type="presOf" srcId="{27D01426-EEC0-46EE-B9BB-6AF96043D75D}" destId="{734A35CF-0C35-4094-9D4E-E912DD833878}" srcOrd="0" destOrd="0" presId="urn:microsoft.com/office/officeart/2005/8/layout/StepDownProcess"/>
    <dgm:cxn modelId="{8323E088-F386-4F05-B015-D63EF85E384A}" type="presOf" srcId="{F7F24CEA-278B-42EC-9F95-32B2FB4F21A1}" destId="{07FF6BAB-6414-4DA5-85F7-CEC3AF0D6730}" srcOrd="0" destOrd="0" presId="urn:microsoft.com/office/officeart/2005/8/layout/StepDownProcess"/>
    <dgm:cxn modelId="{231A0289-4A4A-454D-BB5D-2C4EE62BC6D6}" srcId="{F7F24CEA-278B-42EC-9F95-32B2FB4F21A1}" destId="{B0473707-4763-46EC-ACA2-9F1CC35C0C7B}" srcOrd="1" destOrd="0" parTransId="{559CA17E-D6C7-49E0-81BA-E6884F2264E2}" sibTransId="{43546EBE-CC22-4EB2-8E0D-EB75C292E32A}"/>
    <dgm:cxn modelId="{2B197994-8F47-4C23-AD66-F9E6D2CE58E4}" type="presOf" srcId="{CA308058-598E-4E58-91F0-2696B86C3A52}" destId="{4F59ED4D-7411-4B4F-B181-721C0104C09A}" srcOrd="0" destOrd="1" presId="urn:microsoft.com/office/officeart/2005/8/layout/StepDownProcess"/>
    <dgm:cxn modelId="{F60D0E96-81CF-4E84-AF83-3603639C20C0}" srcId="{F7F24CEA-278B-42EC-9F95-32B2FB4F21A1}" destId="{45742A9E-C7B2-40F0-B1F4-2B1BA977742E}" srcOrd="0" destOrd="0" parTransId="{FEF7CF94-67B0-4F73-95A0-831EF072EB88}" sibTransId="{64C84E2F-994B-4581-BCC0-F2A106CCC5E4}"/>
    <dgm:cxn modelId="{98E6C8A5-BD2E-4819-A0B8-3EBB01188707}" srcId="{669CA4C4-06DE-4C6B-A11D-CD2251FBE8BB}" destId="{4925E096-9B30-448B-9B03-CDCA3A05467C}" srcOrd="3" destOrd="0" parTransId="{B47E976B-F143-4E91-AD06-644AC147B7A7}" sibTransId="{9B67414E-FD53-40C4-9578-08BDC4E10AE4}"/>
    <dgm:cxn modelId="{FE8C39AB-419C-4F62-B85B-57790D6B67AE}" type="presOf" srcId="{D6D12528-CA29-420D-848F-7565479E1466}" destId="{E4A9B152-66D2-4AB8-B23D-A404F000878D}" srcOrd="0" destOrd="0" presId="urn:microsoft.com/office/officeart/2005/8/layout/StepDownProcess"/>
    <dgm:cxn modelId="{6E7A49AB-5184-49F2-95D0-A5F71ACC1D6E}" type="presOf" srcId="{E8DB3BB1-CC83-4EA6-8DD2-AB64DF8F8373}" destId="{CDBD9494-934A-4F7A-9142-EB953B1CF527}" srcOrd="0" destOrd="0" presId="urn:microsoft.com/office/officeart/2005/8/layout/StepDownProcess"/>
    <dgm:cxn modelId="{128338AE-C6BD-4484-A287-EF307725F4D9}" srcId="{774E182D-ADEC-4804-8DE9-9BC7504CEDEB}" destId="{665C0C02-8CE5-48C3-B751-8CA766F027D7}" srcOrd="0" destOrd="0" parTransId="{7F340470-5EF8-4295-A22A-F36ABEAF3488}" sibTransId="{847F081E-EDD2-4B4A-9D4F-3F8CFB20F2A9}"/>
    <dgm:cxn modelId="{BCB00BAF-E43C-43AE-869D-D6923AEAFD39}" srcId="{AB7B5ED9-29C2-4356-849F-D5092FC6CA06}" destId="{D6D12528-CA29-420D-848F-7565479E1466}" srcOrd="0" destOrd="0" parTransId="{8AB2BA53-34FE-4AFB-9E68-CAA4392D008C}" sibTransId="{2539AC60-E7CE-4B6C-8058-444E573B416A}"/>
    <dgm:cxn modelId="{DFE87FB0-3452-48C0-AF00-0B24607DF072}" type="presOf" srcId="{40563E1C-B1F7-46B7-88FE-0E6F1EAC5564}" destId="{734A35CF-0C35-4094-9D4E-E912DD833878}" srcOrd="0" destOrd="2" presId="urn:microsoft.com/office/officeart/2005/8/layout/StepDownProcess"/>
    <dgm:cxn modelId="{47D659B5-4003-47BA-B4FC-45FF331A7E67}" srcId="{774E182D-ADEC-4804-8DE9-9BC7504CEDEB}" destId="{A7C89713-90BC-4008-A989-89448B05F34C}" srcOrd="3" destOrd="0" parTransId="{9B59DA1B-E4BE-470B-8C6C-80E1FFA313A7}" sibTransId="{35B3CBDA-26A0-4C70-9A6F-55F2FE543555}"/>
    <dgm:cxn modelId="{9640BDBA-E372-4819-BE35-42196431D514}" srcId="{E8DB3BB1-CC83-4EA6-8DD2-AB64DF8F8373}" destId="{FA1BF423-73AD-4FD8-8336-0F054AF2E7BC}" srcOrd="1" destOrd="0" parTransId="{91B2848B-0DA2-4DFD-BD23-550B0F1CE4E8}" sibTransId="{24120610-6250-430B-92B2-0592B90284C1}"/>
    <dgm:cxn modelId="{D28AE7BF-75AC-4E68-BD35-AB75E261FD98}" type="presOf" srcId="{AB7B5ED9-29C2-4356-849F-D5092FC6CA06}" destId="{3C5BCC3B-4F45-4B6E-B9E5-10FC541CE8EF}" srcOrd="0" destOrd="0" presId="urn:microsoft.com/office/officeart/2005/8/layout/StepDownProcess"/>
    <dgm:cxn modelId="{F3499AC6-5A5D-4207-AAE6-A78080EB1078}" type="presOf" srcId="{F1C0677A-9379-4D6F-A06A-F765F122970F}" destId="{4F59ED4D-7411-4B4F-B181-721C0104C09A}" srcOrd="0" destOrd="0" presId="urn:microsoft.com/office/officeart/2005/8/layout/StepDownProcess"/>
    <dgm:cxn modelId="{E170D5CA-FF64-47A6-8965-2B7EDD790F17}" type="presOf" srcId="{A7C89713-90BC-4008-A989-89448B05F34C}" destId="{E6B0CEEB-57C4-421C-B0BF-379FBFC9E02B}" srcOrd="0" destOrd="0" presId="urn:microsoft.com/office/officeart/2005/8/layout/StepDownProcess"/>
    <dgm:cxn modelId="{157F64D0-112E-402C-B918-B8A733261A43}" srcId="{669CA4C4-06DE-4C6B-A11D-CD2251FBE8BB}" destId="{40563E1C-B1F7-46B7-88FE-0E6F1EAC5564}" srcOrd="2" destOrd="0" parTransId="{20C71C84-1381-423A-88FC-475ACECA7BF1}" sibTransId="{9F6DE1CC-A25A-415F-B361-E633E4F74481}"/>
    <dgm:cxn modelId="{985D1ED9-049A-4212-B6F3-8EAA5ADE8EB5}" type="presOf" srcId="{3A02F7A8-0815-458E-A19E-C7534092E592}" destId="{E4A9B152-66D2-4AB8-B23D-A404F000878D}" srcOrd="0" destOrd="1" presId="urn:microsoft.com/office/officeart/2005/8/layout/StepDownProcess"/>
    <dgm:cxn modelId="{1A2F6DD9-B34D-497D-ABAA-3BCEEA541988}" srcId="{669CA4C4-06DE-4C6B-A11D-CD2251FBE8BB}" destId="{352A749F-52D9-4650-A71E-566746F31556}" srcOrd="1" destOrd="0" parTransId="{0DA6D584-AA38-494F-92AE-838CB732944E}" sibTransId="{5C3B04D2-F961-44C7-81A2-2770A234FAA4}"/>
    <dgm:cxn modelId="{749D13E7-5EB1-4717-8807-E89F593DC1C4}" type="presOf" srcId="{DB4BA527-4A82-406E-ACF1-C5318A1A9FAF}" destId="{C2885DB5-4406-4B2D-A771-7460327FBAE0}" srcOrd="0" destOrd="2" presId="urn:microsoft.com/office/officeart/2005/8/layout/StepDownProcess"/>
    <dgm:cxn modelId="{9DE4C1EE-E0C6-46E5-821C-3B48DEA2627F}" type="presOf" srcId="{45742A9E-C7B2-40F0-B1F4-2B1BA977742E}" destId="{A35FDA20-BA92-49C5-BD9E-32DE4D57CA72}" srcOrd="0" destOrd="0" presId="urn:microsoft.com/office/officeart/2005/8/layout/StepDownProcess"/>
    <dgm:cxn modelId="{F92131EF-4791-4BBB-A278-5936B92045A1}" srcId="{E8DB3BB1-CC83-4EA6-8DD2-AB64DF8F8373}" destId="{9813DF6E-0A80-4EDF-B885-653907378A69}" srcOrd="0" destOrd="0" parTransId="{F5C0024B-87CD-406B-8EEF-E023C3A03939}" sibTransId="{3C49B0FC-3CE6-4DC1-9429-F554C0907C2E}"/>
    <dgm:cxn modelId="{4FA0A0F0-76CA-456E-933C-9613EABD0AF6}" type="presOf" srcId="{B0473707-4763-46EC-ACA2-9F1CC35C0C7B}" destId="{A35FDA20-BA92-49C5-BD9E-32DE4D57CA72}" srcOrd="0" destOrd="1" presId="urn:microsoft.com/office/officeart/2005/8/layout/StepDownProcess"/>
    <dgm:cxn modelId="{821112F5-9A2A-4C56-AA24-31508F810120}" srcId="{669CA4C4-06DE-4C6B-A11D-CD2251FBE8BB}" destId="{27D01426-EEC0-46EE-B9BB-6AF96043D75D}" srcOrd="0" destOrd="0" parTransId="{03F5988A-1BD2-42B6-83C9-C5660C99B873}" sibTransId="{74FB1374-0007-4760-BCF2-AAABDB1E6E27}"/>
    <dgm:cxn modelId="{A51F49FB-D3BC-42EF-9352-F9E853ADB2F7}" srcId="{AB7B5ED9-29C2-4356-849F-D5092FC6CA06}" destId="{3A02F7A8-0815-458E-A19E-C7534092E592}" srcOrd="1" destOrd="0" parTransId="{DB77CF00-3191-41E7-AC28-90375C067D80}" sibTransId="{71810742-9E96-483C-B228-2048D791A9E8}"/>
    <dgm:cxn modelId="{5A622597-1991-4EA7-B2F6-E89ECE84676E}" type="presParOf" srcId="{B23D8C09-E726-4684-BE8F-EE9DE106DFE8}" destId="{F7083669-0FDC-489F-AA1E-F42138B61CA8}" srcOrd="0" destOrd="0" presId="urn:microsoft.com/office/officeart/2005/8/layout/StepDownProcess"/>
    <dgm:cxn modelId="{B89D1EA4-30EF-4971-B0CD-BB65B18BBCA1}" type="presParOf" srcId="{F7083669-0FDC-489F-AA1E-F42138B61CA8}" destId="{81D0CBD5-EB0C-45F1-B5C4-D9019CF0CC25}" srcOrd="0" destOrd="0" presId="urn:microsoft.com/office/officeart/2005/8/layout/StepDownProcess"/>
    <dgm:cxn modelId="{895F7CF9-6B5D-44E3-870E-9D411E48D1A0}" type="presParOf" srcId="{F7083669-0FDC-489F-AA1E-F42138B61CA8}" destId="{E4DB238D-5C71-4BF2-9D5B-A0289F140AF6}" srcOrd="1" destOrd="0" presId="urn:microsoft.com/office/officeart/2005/8/layout/StepDownProcess"/>
    <dgm:cxn modelId="{EB31F677-90E5-4190-B8A6-20ACA1E8D54B}" type="presParOf" srcId="{F7083669-0FDC-489F-AA1E-F42138B61CA8}" destId="{A00A7084-5695-4F17-8E4D-5EA68C705F88}" srcOrd="2" destOrd="0" presId="urn:microsoft.com/office/officeart/2005/8/layout/StepDownProcess"/>
    <dgm:cxn modelId="{829DDB5A-2774-4B17-AB2D-FE9698CCD3B8}" type="presParOf" srcId="{B23D8C09-E726-4684-BE8F-EE9DE106DFE8}" destId="{9AB1DABB-D2C2-4AF4-BD1F-150E7EFFFACA}" srcOrd="1" destOrd="0" presId="urn:microsoft.com/office/officeart/2005/8/layout/StepDownProcess"/>
    <dgm:cxn modelId="{34641B06-9C9D-4539-9FD9-B61B38EB99C0}" type="presParOf" srcId="{B23D8C09-E726-4684-BE8F-EE9DE106DFE8}" destId="{88E2E56F-23C4-42CB-BD06-78D6A027A7F0}" srcOrd="2" destOrd="0" presId="urn:microsoft.com/office/officeart/2005/8/layout/StepDownProcess"/>
    <dgm:cxn modelId="{27594FCD-7118-4333-AB9E-31A97910ACA3}" type="presParOf" srcId="{88E2E56F-23C4-42CB-BD06-78D6A027A7F0}" destId="{E710E910-5337-41A6-8E59-3DF5200E4D82}" srcOrd="0" destOrd="0" presId="urn:microsoft.com/office/officeart/2005/8/layout/StepDownProcess"/>
    <dgm:cxn modelId="{33940021-D250-4721-ACD6-596F5B07E643}" type="presParOf" srcId="{88E2E56F-23C4-42CB-BD06-78D6A027A7F0}" destId="{3C5BCC3B-4F45-4B6E-B9E5-10FC541CE8EF}" srcOrd="1" destOrd="0" presId="urn:microsoft.com/office/officeart/2005/8/layout/StepDownProcess"/>
    <dgm:cxn modelId="{760FC2C1-FC89-4005-B050-7FEB0EEAF5E8}" type="presParOf" srcId="{88E2E56F-23C4-42CB-BD06-78D6A027A7F0}" destId="{E4A9B152-66D2-4AB8-B23D-A404F000878D}" srcOrd="2" destOrd="0" presId="urn:microsoft.com/office/officeart/2005/8/layout/StepDownProcess"/>
    <dgm:cxn modelId="{B7CE7110-661B-4B1D-8471-FAF607254F27}" type="presParOf" srcId="{B23D8C09-E726-4684-BE8F-EE9DE106DFE8}" destId="{9115AD89-C978-4588-BA7A-2701CE950D79}" srcOrd="3" destOrd="0" presId="urn:microsoft.com/office/officeart/2005/8/layout/StepDownProcess"/>
    <dgm:cxn modelId="{305534B8-EEFE-4617-BC5A-2BE78F969385}" type="presParOf" srcId="{B23D8C09-E726-4684-BE8F-EE9DE106DFE8}" destId="{B85B59BE-F869-4343-BDD2-D85BB5067F4B}" srcOrd="4" destOrd="0" presId="urn:microsoft.com/office/officeart/2005/8/layout/StepDownProcess"/>
    <dgm:cxn modelId="{52FA2656-664C-4F30-8EE2-74A3007B5FA2}" type="presParOf" srcId="{B85B59BE-F869-4343-BDD2-D85BB5067F4B}" destId="{9B205A3D-C309-4B4F-9784-3B45EBA55F5E}" srcOrd="0" destOrd="0" presId="urn:microsoft.com/office/officeart/2005/8/layout/StepDownProcess"/>
    <dgm:cxn modelId="{E391300C-F787-49D9-B2D4-4B9052F6FC47}" type="presParOf" srcId="{B85B59BE-F869-4343-BDD2-D85BB5067F4B}" destId="{07FF6BAB-6414-4DA5-85F7-CEC3AF0D6730}" srcOrd="1" destOrd="0" presId="urn:microsoft.com/office/officeart/2005/8/layout/StepDownProcess"/>
    <dgm:cxn modelId="{1929F791-B53E-4F8A-83A5-5688AD8F8774}" type="presParOf" srcId="{B85B59BE-F869-4343-BDD2-D85BB5067F4B}" destId="{A35FDA20-BA92-49C5-BD9E-32DE4D57CA72}" srcOrd="2" destOrd="0" presId="urn:microsoft.com/office/officeart/2005/8/layout/StepDownProcess"/>
    <dgm:cxn modelId="{9D2E6C88-BC02-4005-937E-DFB5A18D61F2}" type="presParOf" srcId="{B23D8C09-E726-4684-BE8F-EE9DE106DFE8}" destId="{8640741B-8526-4D91-8D7E-D177DFF57B38}" srcOrd="5" destOrd="0" presId="urn:microsoft.com/office/officeart/2005/8/layout/StepDownProcess"/>
    <dgm:cxn modelId="{B27E3D6C-C7A1-4CF7-BD4D-CCB13FD6B860}" type="presParOf" srcId="{B23D8C09-E726-4684-BE8F-EE9DE106DFE8}" destId="{FA96669F-4E67-4E09-B68B-E09AE6D7B025}" srcOrd="6" destOrd="0" presId="urn:microsoft.com/office/officeart/2005/8/layout/StepDownProcess"/>
    <dgm:cxn modelId="{78B179A1-AAEC-49BF-8670-65C9A7DF3BA3}" type="presParOf" srcId="{FA96669F-4E67-4E09-B68B-E09AE6D7B025}" destId="{97A0DFD2-2572-4492-9080-789B4F6BDBDB}" srcOrd="0" destOrd="0" presId="urn:microsoft.com/office/officeart/2005/8/layout/StepDownProcess"/>
    <dgm:cxn modelId="{8E40A639-E363-4066-833E-68A0EAE7361F}" type="presParOf" srcId="{FA96669F-4E67-4E09-B68B-E09AE6D7B025}" destId="{E6B0CEEB-57C4-421C-B0BF-379FBFC9E02B}" srcOrd="1" destOrd="0" presId="urn:microsoft.com/office/officeart/2005/8/layout/StepDownProcess"/>
    <dgm:cxn modelId="{D9CA1860-02A3-4C18-B1EF-AB24123F93DC}" type="presParOf" srcId="{FA96669F-4E67-4E09-B68B-E09AE6D7B025}" destId="{4F59ED4D-7411-4B4F-B181-721C0104C09A}" srcOrd="2" destOrd="0" presId="urn:microsoft.com/office/officeart/2005/8/layout/StepDownProcess"/>
    <dgm:cxn modelId="{4C0C18DE-E04E-4F2D-9446-451E89C4F4C5}" type="presParOf" srcId="{B23D8C09-E726-4684-BE8F-EE9DE106DFE8}" destId="{A5E0CA6A-F09E-4341-94B6-25A625BDCCFB}" srcOrd="7" destOrd="0" presId="urn:microsoft.com/office/officeart/2005/8/layout/StepDownProcess"/>
    <dgm:cxn modelId="{0D1E78F6-8AF5-4EEA-849B-9A3DA3F1AF04}" type="presParOf" srcId="{B23D8C09-E726-4684-BE8F-EE9DE106DFE8}" destId="{A076778D-7D0D-426F-BC3E-2EE9C47EE71A}" srcOrd="8" destOrd="0" presId="urn:microsoft.com/office/officeart/2005/8/layout/StepDownProcess"/>
    <dgm:cxn modelId="{9DE8CCF8-F27E-4709-A011-578F6E5A1FF9}" type="presParOf" srcId="{A076778D-7D0D-426F-BC3E-2EE9C47EE71A}" destId="{90605C29-43B9-4211-A54E-C748552E04CC}" srcOrd="0" destOrd="0" presId="urn:microsoft.com/office/officeart/2005/8/layout/StepDownProcess"/>
    <dgm:cxn modelId="{8E63CE39-27E4-4163-BED1-CD8E257C8553}" type="presParOf" srcId="{A076778D-7D0D-426F-BC3E-2EE9C47EE71A}" destId="{CDBD9494-934A-4F7A-9142-EB953B1CF527}" srcOrd="1" destOrd="0" presId="urn:microsoft.com/office/officeart/2005/8/layout/StepDownProcess"/>
    <dgm:cxn modelId="{BDF6B526-7155-4441-9928-C614A69C8E25}" type="presParOf" srcId="{A076778D-7D0D-426F-BC3E-2EE9C47EE71A}" destId="{C2885DB5-4406-4B2D-A771-7460327FBAE0}" srcOrd="2" destOrd="0" presId="urn:microsoft.com/office/officeart/2005/8/layout/StepDownProcess"/>
    <dgm:cxn modelId="{D1571EF6-56D0-46AF-9CFB-5AB66D077882}" type="presParOf" srcId="{B23D8C09-E726-4684-BE8F-EE9DE106DFE8}" destId="{B7BCEEBD-E09E-4B91-8D4F-4A7DC3217011}" srcOrd="9" destOrd="0" presId="urn:microsoft.com/office/officeart/2005/8/layout/StepDownProcess"/>
    <dgm:cxn modelId="{DE94124D-021F-4120-A860-4D4E0D722DEA}" type="presParOf" srcId="{B23D8C09-E726-4684-BE8F-EE9DE106DFE8}" destId="{4C9691E5-E42A-4255-A8B8-54A9E0EDB0FA}" srcOrd="10" destOrd="0" presId="urn:microsoft.com/office/officeart/2005/8/layout/StepDownProcess"/>
    <dgm:cxn modelId="{F13CC7A0-0384-4036-998D-7A06FACADB61}" type="presParOf" srcId="{4C9691E5-E42A-4255-A8B8-54A9E0EDB0FA}" destId="{D59918B3-480C-4068-9296-8D695F1CE4BA}" srcOrd="0" destOrd="0" presId="urn:microsoft.com/office/officeart/2005/8/layout/StepDownProcess"/>
    <dgm:cxn modelId="{B67DED08-AB5D-4B3D-BA54-6EB1D96B4BF2}" type="presParOf" srcId="{4C9691E5-E42A-4255-A8B8-54A9E0EDB0FA}" destId="{734A35CF-0C35-4094-9D4E-E912DD833878}"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0CBD5-EB0C-45F1-B5C4-D9019CF0CC25}">
      <dsp:nvSpPr>
        <dsp:cNvPr id="0" name=""/>
        <dsp:cNvSpPr/>
      </dsp:nvSpPr>
      <dsp:spPr>
        <a:xfrm rot="5400000">
          <a:off x="342677" y="501910"/>
          <a:ext cx="363085" cy="41335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DB238D-5C71-4BF2-9D5B-A0289F140AF6}">
      <dsp:nvSpPr>
        <dsp:cNvPr id="0" name=""/>
        <dsp:cNvSpPr/>
      </dsp:nvSpPr>
      <dsp:spPr>
        <a:xfrm>
          <a:off x="233154" y="85083"/>
          <a:ext cx="1382614" cy="42783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err="1">
              <a:latin typeface="+mn-lt"/>
            </a:rPr>
            <a:t>EcoCapture</a:t>
          </a:r>
          <a:r>
            <a:rPr lang="en-GB" sz="1000" kern="1200" dirty="0">
              <a:latin typeface="+mn-lt"/>
            </a:rPr>
            <a:t>-Analytics</a:t>
          </a:r>
        </a:p>
      </dsp:txBody>
      <dsp:txXfrm>
        <a:off x="254043" y="105972"/>
        <a:ext cx="1340836" cy="386057"/>
      </dsp:txXfrm>
    </dsp:sp>
    <dsp:sp modelId="{A00A7084-5695-4F17-8E4D-5EA68C705F88}">
      <dsp:nvSpPr>
        <dsp:cNvPr id="0" name=""/>
        <dsp:cNvSpPr/>
      </dsp:nvSpPr>
      <dsp:spPr>
        <a:xfrm>
          <a:off x="1206190" y="289613"/>
          <a:ext cx="444544" cy="345795"/>
        </a:xfrm>
        <a:prstGeom prst="rect">
          <a:avLst/>
        </a:prstGeom>
        <a:noFill/>
        <a:ln>
          <a:noFill/>
        </a:ln>
        <a:effectLst/>
      </dsp:spPr>
      <dsp:style>
        <a:lnRef idx="0">
          <a:scrgbClr r="0" g="0" b="0"/>
        </a:lnRef>
        <a:fillRef idx="0">
          <a:scrgbClr r="0" g="0" b="0"/>
        </a:fillRef>
        <a:effectRef idx="0">
          <a:scrgbClr r="0" g="0" b="0"/>
        </a:effectRef>
        <a:fontRef idx="minor"/>
      </dsp:style>
    </dsp:sp>
    <dsp:sp modelId="{E710E910-5337-41A6-8E59-3DF5200E4D82}">
      <dsp:nvSpPr>
        <dsp:cNvPr id="0" name=""/>
        <dsp:cNvSpPr/>
      </dsp:nvSpPr>
      <dsp:spPr>
        <a:xfrm rot="5400000">
          <a:off x="263418" y="910721"/>
          <a:ext cx="484617" cy="3703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5BCC3B-4F45-4B6E-B9E5-10FC541CE8EF}">
      <dsp:nvSpPr>
        <dsp:cNvPr id="0" name=""/>
        <dsp:cNvSpPr/>
      </dsp:nvSpPr>
      <dsp:spPr>
        <a:xfrm>
          <a:off x="713396" y="559638"/>
          <a:ext cx="611221" cy="42783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mn-lt"/>
            </a:rPr>
            <a:t>Source</a:t>
          </a:r>
        </a:p>
      </dsp:txBody>
      <dsp:txXfrm>
        <a:off x="734285" y="580527"/>
        <a:ext cx="569443" cy="386057"/>
      </dsp:txXfrm>
    </dsp:sp>
    <dsp:sp modelId="{E4A9B152-66D2-4AB8-B23D-A404F000878D}">
      <dsp:nvSpPr>
        <dsp:cNvPr id="0" name=""/>
        <dsp:cNvSpPr/>
      </dsp:nvSpPr>
      <dsp:spPr>
        <a:xfrm>
          <a:off x="1371600" y="622635"/>
          <a:ext cx="5146136" cy="345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i="1" kern="1200" dirty="0">
              <a:latin typeface="+mn-lt"/>
            </a:rPr>
            <a:t>Tourism and Travel Reviews Sri Lankan Destinations (Source reviews.csv file  )          </a:t>
          </a:r>
          <a:r>
            <a:rPr lang="en-US" sz="1000" kern="1200" dirty="0">
              <a:latin typeface="+mn-lt"/>
              <a:ea typeface="Proxima Nova"/>
              <a:cs typeface="Proxima Nova"/>
              <a:sym typeface="Proxima Nova"/>
            </a:rPr>
            <a:t>Link to the source dataset  </a:t>
          </a:r>
          <a:r>
            <a:rPr lang="en-US" sz="1000" kern="1200" dirty="0">
              <a:latin typeface="+mn-lt"/>
              <a:ea typeface="Proxima Nova"/>
              <a:cs typeface="Proxima Nova"/>
              <a:sym typeface="Proxima Nova"/>
              <a:hlinkClick xmlns:r="http://schemas.openxmlformats.org/officeDocument/2006/relationships" r:id="rId1"/>
            </a:rPr>
            <a:t>https://data.mendeley.com/datasets/2nbvx5m4hs/1</a:t>
          </a:r>
          <a:endParaRPr lang="en-GB" sz="1000" i="1" kern="1200" dirty="0">
            <a:latin typeface="+mn-lt"/>
          </a:endParaRPr>
        </a:p>
        <a:p>
          <a:pPr marL="57150" lvl="1" indent="-57150" algn="l" defTabSz="444500">
            <a:lnSpc>
              <a:spcPct val="90000"/>
            </a:lnSpc>
            <a:spcBef>
              <a:spcPct val="0"/>
            </a:spcBef>
            <a:spcAft>
              <a:spcPct val="15000"/>
            </a:spcAft>
            <a:buChar char="•"/>
          </a:pPr>
          <a:r>
            <a:rPr lang="en-GB" sz="1000" i="1" kern="1200" dirty="0">
              <a:latin typeface="+mn-lt"/>
            </a:rPr>
            <a:t>User_country_and_city_vf1.0.xlsx (Country mapping file)</a:t>
          </a:r>
        </a:p>
      </dsp:txBody>
      <dsp:txXfrm>
        <a:off x="1371600" y="622635"/>
        <a:ext cx="5146136" cy="345795"/>
      </dsp:txXfrm>
    </dsp:sp>
    <dsp:sp modelId="{9B205A3D-C309-4B4F-9784-3B45EBA55F5E}">
      <dsp:nvSpPr>
        <dsp:cNvPr id="0" name=""/>
        <dsp:cNvSpPr/>
      </dsp:nvSpPr>
      <dsp:spPr>
        <a:xfrm rot="5400000">
          <a:off x="259584" y="1428263"/>
          <a:ext cx="494039" cy="36032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F6BAB-6414-4DA5-85F7-CEC3AF0D6730}">
      <dsp:nvSpPr>
        <dsp:cNvPr id="0" name=""/>
        <dsp:cNvSpPr/>
      </dsp:nvSpPr>
      <dsp:spPr>
        <a:xfrm>
          <a:off x="707980" y="1644236"/>
          <a:ext cx="611221" cy="42783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mn-lt"/>
            </a:rPr>
            <a:t>Analysis</a:t>
          </a:r>
        </a:p>
      </dsp:txBody>
      <dsp:txXfrm>
        <a:off x="728869" y="1665125"/>
        <a:ext cx="569443" cy="386057"/>
      </dsp:txXfrm>
    </dsp:sp>
    <dsp:sp modelId="{A35FDA20-BA92-49C5-BD9E-32DE4D57CA72}">
      <dsp:nvSpPr>
        <dsp:cNvPr id="0" name=""/>
        <dsp:cNvSpPr/>
      </dsp:nvSpPr>
      <dsp:spPr>
        <a:xfrm>
          <a:off x="1358796" y="1721268"/>
          <a:ext cx="1545192" cy="345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i="1" kern="1200" dirty="0">
              <a:latin typeface="+mn-lt"/>
            </a:rPr>
            <a:t>Ecocapture_v3.twb</a:t>
          </a:r>
        </a:p>
        <a:p>
          <a:pPr marL="57150" lvl="1" indent="-57150" algn="l" defTabSz="444500">
            <a:lnSpc>
              <a:spcPct val="90000"/>
            </a:lnSpc>
            <a:spcBef>
              <a:spcPct val="0"/>
            </a:spcBef>
            <a:spcAft>
              <a:spcPct val="15000"/>
            </a:spcAft>
            <a:buChar char="•"/>
          </a:pPr>
          <a:r>
            <a:rPr lang="en-GB" sz="1000" i="1" kern="1200" dirty="0">
              <a:latin typeface="+mn-lt"/>
            </a:rPr>
            <a:t>Ecocapture_v3.pbix</a:t>
          </a:r>
        </a:p>
      </dsp:txBody>
      <dsp:txXfrm>
        <a:off x="1358796" y="1721268"/>
        <a:ext cx="1545192" cy="345795"/>
      </dsp:txXfrm>
    </dsp:sp>
    <dsp:sp modelId="{97A0DFD2-2572-4492-9080-789B4F6BDBDB}">
      <dsp:nvSpPr>
        <dsp:cNvPr id="0" name=""/>
        <dsp:cNvSpPr/>
      </dsp:nvSpPr>
      <dsp:spPr>
        <a:xfrm rot="5400000">
          <a:off x="156758" y="2012815"/>
          <a:ext cx="714341" cy="379356"/>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0CEEB-57C4-421C-B0BF-379FBFC9E02B}">
      <dsp:nvSpPr>
        <dsp:cNvPr id="0" name=""/>
        <dsp:cNvSpPr/>
      </dsp:nvSpPr>
      <dsp:spPr>
        <a:xfrm>
          <a:off x="703530" y="1136161"/>
          <a:ext cx="739767" cy="40577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mn-lt"/>
            </a:rPr>
            <a:t>Database</a:t>
          </a:r>
        </a:p>
      </dsp:txBody>
      <dsp:txXfrm>
        <a:off x="723342" y="1155973"/>
        <a:ext cx="700143" cy="366152"/>
      </dsp:txXfrm>
    </dsp:sp>
    <dsp:sp modelId="{4F59ED4D-7411-4B4F-B181-721C0104C09A}">
      <dsp:nvSpPr>
        <dsp:cNvPr id="0" name=""/>
        <dsp:cNvSpPr/>
      </dsp:nvSpPr>
      <dsp:spPr>
        <a:xfrm>
          <a:off x="1456587" y="1181632"/>
          <a:ext cx="4577720" cy="345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i="1" kern="1200" dirty="0" err="1">
              <a:latin typeface="+mn-lt"/>
            </a:rPr>
            <a:t>Ecoapture.sql</a:t>
          </a:r>
          <a:r>
            <a:rPr lang="en-GB" sz="1000" i="1" kern="1200" dirty="0">
              <a:latin typeface="+mn-lt"/>
            </a:rPr>
            <a:t> ( </a:t>
          </a:r>
          <a:r>
            <a:rPr lang="en-GB" sz="1000" b="1" i="1" kern="1200" dirty="0">
              <a:latin typeface="+mn-lt"/>
            </a:rPr>
            <a:t>* </a:t>
          </a:r>
          <a:r>
            <a:rPr lang="en-GB" sz="1000" b="0" i="1" u="none" kern="1200" dirty="0">
              <a:latin typeface="+mn-lt"/>
            </a:rPr>
            <a:t>A self-contained SQL file can be imported for testing purposes without running the Python and SQL scripts below</a:t>
          </a:r>
          <a:r>
            <a:rPr lang="en-GB" sz="1000" b="0" i="1" kern="1200" dirty="0">
              <a:latin typeface="+mn-lt"/>
            </a:rPr>
            <a:t>.</a:t>
          </a:r>
          <a:r>
            <a:rPr lang="en-GB" sz="1000" i="1" kern="1200" dirty="0">
              <a:latin typeface="+mn-lt"/>
            </a:rPr>
            <a:t>)</a:t>
          </a:r>
        </a:p>
        <a:p>
          <a:pPr marL="57150" lvl="1" indent="-57150" algn="l" defTabSz="444500">
            <a:lnSpc>
              <a:spcPct val="90000"/>
            </a:lnSpc>
            <a:spcBef>
              <a:spcPct val="0"/>
            </a:spcBef>
            <a:spcAft>
              <a:spcPct val="15000"/>
            </a:spcAft>
            <a:buChar char="•"/>
          </a:pPr>
          <a:r>
            <a:rPr lang="en-GB" sz="1000" i="1" kern="1200" dirty="0" err="1">
              <a:latin typeface="+mn-lt"/>
            </a:rPr>
            <a:t>Ecoapture</a:t>
          </a:r>
          <a:r>
            <a:rPr lang="en-GB" sz="1000" i="1" kern="1200" dirty="0">
              <a:latin typeface="+mn-lt"/>
            </a:rPr>
            <a:t> EER </a:t>
          </a:r>
          <a:r>
            <a:rPr lang="en-GB" sz="1000" i="1" kern="1200" dirty="0" err="1">
              <a:latin typeface="+mn-lt"/>
            </a:rPr>
            <a:t>Diagram.mwb</a:t>
          </a:r>
          <a:endParaRPr lang="en-GB" sz="1000" i="1" kern="1200" dirty="0">
            <a:latin typeface="+mn-lt"/>
          </a:endParaRPr>
        </a:p>
      </dsp:txBody>
      <dsp:txXfrm>
        <a:off x="1456587" y="1181632"/>
        <a:ext cx="4577720" cy="345795"/>
      </dsp:txXfrm>
    </dsp:sp>
    <dsp:sp modelId="{90605C29-43B9-4211-A54E-C748552E04CC}">
      <dsp:nvSpPr>
        <dsp:cNvPr id="0" name=""/>
        <dsp:cNvSpPr/>
      </dsp:nvSpPr>
      <dsp:spPr>
        <a:xfrm rot="5400000">
          <a:off x="93887" y="2861529"/>
          <a:ext cx="856848" cy="41335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BD9494-934A-4F7A-9142-EB953B1CF527}">
      <dsp:nvSpPr>
        <dsp:cNvPr id="0" name=""/>
        <dsp:cNvSpPr/>
      </dsp:nvSpPr>
      <dsp:spPr>
        <a:xfrm>
          <a:off x="720458" y="2319636"/>
          <a:ext cx="1147563" cy="42783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mn-lt"/>
            </a:rPr>
            <a:t>*</a:t>
          </a:r>
          <a:r>
            <a:rPr lang="en-GB" sz="1000" kern="1200" dirty="0">
              <a:latin typeface="+mn-lt"/>
            </a:rPr>
            <a:t>SQL scripts</a:t>
          </a:r>
        </a:p>
      </dsp:txBody>
      <dsp:txXfrm>
        <a:off x="741347" y="2340525"/>
        <a:ext cx="1105785" cy="386057"/>
      </dsp:txXfrm>
    </dsp:sp>
    <dsp:sp modelId="{C2885DB5-4406-4B2D-A771-7460327FBAE0}">
      <dsp:nvSpPr>
        <dsp:cNvPr id="0" name=""/>
        <dsp:cNvSpPr/>
      </dsp:nvSpPr>
      <dsp:spPr>
        <a:xfrm>
          <a:off x="1885212" y="2257991"/>
          <a:ext cx="3199876" cy="79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i="1" kern="1200" dirty="0" err="1">
              <a:latin typeface="+mn-lt"/>
            </a:rPr>
            <a:t>Photography_or_Non.sql</a:t>
          </a:r>
          <a:endParaRPr lang="en-GB" sz="1000" i="1" kern="1200" dirty="0">
            <a:latin typeface="+mn-lt"/>
          </a:endParaRPr>
        </a:p>
        <a:p>
          <a:pPr marL="57150" lvl="1" indent="-57150" algn="l" defTabSz="444500">
            <a:lnSpc>
              <a:spcPct val="90000"/>
            </a:lnSpc>
            <a:spcBef>
              <a:spcPct val="0"/>
            </a:spcBef>
            <a:spcAft>
              <a:spcPct val="15000"/>
            </a:spcAft>
            <a:buChar char="•"/>
          </a:pPr>
          <a:r>
            <a:rPr lang="en-GB" sz="1000" i="1" kern="1200" dirty="0">
              <a:latin typeface="+mn-lt"/>
            </a:rPr>
            <a:t>Activity </a:t>
          </a:r>
          <a:r>
            <a:rPr lang="en-GB" sz="1000" i="1" kern="1200" dirty="0" err="1">
              <a:latin typeface="+mn-lt"/>
            </a:rPr>
            <a:t>table.sql</a:t>
          </a:r>
          <a:endParaRPr lang="en-GB" sz="1000" i="1" kern="1200" dirty="0">
            <a:latin typeface="+mn-lt"/>
          </a:endParaRPr>
        </a:p>
        <a:p>
          <a:pPr marL="57150" lvl="1" indent="-57150" algn="l" defTabSz="444500">
            <a:lnSpc>
              <a:spcPct val="90000"/>
            </a:lnSpc>
            <a:spcBef>
              <a:spcPct val="0"/>
            </a:spcBef>
            <a:spcAft>
              <a:spcPct val="15000"/>
            </a:spcAft>
            <a:buChar char="•"/>
          </a:pPr>
          <a:r>
            <a:rPr lang="en-GB" sz="1000" i="1" kern="1200" dirty="0" err="1">
              <a:latin typeface="+mn-lt"/>
            </a:rPr>
            <a:t>Tables.sql</a:t>
          </a:r>
          <a:endParaRPr lang="en-GB" sz="1000" i="1" kern="1200" dirty="0">
            <a:latin typeface="+mn-lt"/>
          </a:endParaRPr>
        </a:p>
        <a:p>
          <a:pPr marL="57150" lvl="1" indent="-57150" algn="l" defTabSz="444500">
            <a:lnSpc>
              <a:spcPct val="90000"/>
            </a:lnSpc>
            <a:spcBef>
              <a:spcPct val="0"/>
            </a:spcBef>
            <a:spcAft>
              <a:spcPct val="15000"/>
            </a:spcAft>
            <a:buChar char="•"/>
          </a:pPr>
          <a:r>
            <a:rPr lang="en-GB" sz="1000" i="1" kern="1200" dirty="0" err="1">
              <a:latin typeface="+mn-lt"/>
            </a:rPr>
            <a:t>AddPrimaryKey.sql</a:t>
          </a:r>
          <a:endParaRPr lang="en-GB" sz="1000" i="1" kern="1200" dirty="0">
            <a:latin typeface="+mn-lt"/>
          </a:endParaRPr>
        </a:p>
      </dsp:txBody>
      <dsp:txXfrm>
        <a:off x="1885212" y="2257991"/>
        <a:ext cx="3199876" cy="798566"/>
      </dsp:txXfrm>
    </dsp:sp>
    <dsp:sp modelId="{D59918B3-480C-4068-9296-8D695F1CE4BA}">
      <dsp:nvSpPr>
        <dsp:cNvPr id="0" name=""/>
        <dsp:cNvSpPr/>
      </dsp:nvSpPr>
      <dsp:spPr>
        <a:xfrm>
          <a:off x="720928" y="3129027"/>
          <a:ext cx="1379265" cy="82828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mn-lt"/>
            </a:rPr>
            <a:t>*</a:t>
          </a:r>
          <a:r>
            <a:rPr lang="en-GB" sz="1000" kern="1200" dirty="0">
              <a:latin typeface="+mn-lt"/>
            </a:rPr>
            <a:t>Python scripts                         [ </a:t>
          </a:r>
          <a:r>
            <a:rPr lang="en-GB" sz="1000" kern="1200" dirty="0" err="1">
              <a:latin typeface="+mn-lt"/>
            </a:rPr>
            <a:t>Ecoapture</a:t>
          </a:r>
          <a:r>
            <a:rPr lang="en-GB" sz="1000" kern="1200" dirty="0">
              <a:latin typeface="+mn-lt"/>
            </a:rPr>
            <a:t> database already created and no need to run these scripts]</a:t>
          </a:r>
        </a:p>
      </dsp:txBody>
      <dsp:txXfrm>
        <a:off x="761369" y="3169468"/>
        <a:ext cx="1298383" cy="747403"/>
      </dsp:txXfrm>
    </dsp:sp>
    <dsp:sp modelId="{734A35CF-0C35-4094-9D4E-E912DD833878}">
      <dsp:nvSpPr>
        <dsp:cNvPr id="0" name=""/>
        <dsp:cNvSpPr/>
      </dsp:nvSpPr>
      <dsp:spPr>
        <a:xfrm>
          <a:off x="2129119" y="3263419"/>
          <a:ext cx="1980094" cy="563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GB" sz="1000" i="1" kern="1200" dirty="0">
              <a:latin typeface="+mn-lt"/>
            </a:rPr>
            <a:t>ETL.py</a:t>
          </a:r>
        </a:p>
        <a:p>
          <a:pPr marL="57150" lvl="1" indent="-57150" algn="l" defTabSz="444500">
            <a:lnSpc>
              <a:spcPct val="90000"/>
            </a:lnSpc>
            <a:spcBef>
              <a:spcPct val="0"/>
            </a:spcBef>
            <a:spcAft>
              <a:spcPct val="15000"/>
            </a:spcAft>
            <a:buChar char="•"/>
          </a:pPr>
          <a:r>
            <a:rPr lang="en-GB" sz="1000" i="1" kern="1200" dirty="0">
              <a:latin typeface="+mn-lt"/>
            </a:rPr>
            <a:t>PhotoVsNonClean.py</a:t>
          </a:r>
        </a:p>
        <a:p>
          <a:pPr marL="57150" lvl="1" indent="-57150" algn="l" defTabSz="444500">
            <a:lnSpc>
              <a:spcPct val="90000"/>
            </a:lnSpc>
            <a:spcBef>
              <a:spcPct val="0"/>
            </a:spcBef>
            <a:spcAft>
              <a:spcPct val="15000"/>
            </a:spcAft>
            <a:buChar char="•"/>
          </a:pPr>
          <a:r>
            <a:rPr lang="en-GB" sz="1000" i="1" kern="1200" dirty="0">
              <a:latin typeface="+mn-lt"/>
            </a:rPr>
            <a:t>Sentiment_comm.py</a:t>
          </a:r>
        </a:p>
        <a:p>
          <a:pPr marL="57150" lvl="1" indent="-57150" algn="l" defTabSz="444500">
            <a:lnSpc>
              <a:spcPct val="90000"/>
            </a:lnSpc>
            <a:spcBef>
              <a:spcPct val="0"/>
            </a:spcBef>
            <a:spcAft>
              <a:spcPct val="15000"/>
            </a:spcAft>
            <a:buChar char="•"/>
          </a:pPr>
          <a:r>
            <a:rPr lang="en-GB" sz="1000" i="1" kern="1200" dirty="0">
              <a:latin typeface="+mn-lt"/>
            </a:rPr>
            <a:t>MySQL_export.py</a:t>
          </a:r>
        </a:p>
      </dsp:txBody>
      <dsp:txXfrm>
        <a:off x="2129119" y="3263419"/>
        <a:ext cx="1980094" cy="56366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6E9E7FCB-81C8-5189-2781-0483AE10540A}"/>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1A1FBD9D-9E03-97F5-529F-D8B0E98C24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278DF180-101D-5156-CC24-5389E557A9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135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BE56F288-E078-79A0-1C94-2606F305B8B9}"/>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0CD8740C-03F0-4FF6-0A57-ED9C79BC49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65C15D1E-D0E8-118F-A116-87533F7362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917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54D6-0299-5C8B-07B6-04FFC86C4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64171-8A82-9BE3-ABA5-184CD4B1396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315CAE-7496-B4B5-64EB-FB742AEBB836}"/>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067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1.emf"/><Relationship Id="rId4" Type="http://schemas.openxmlformats.org/officeDocument/2006/relationships/package" Target="../embeddings/Microsoft_Excel_Worksheet.xlsx"/><Relationship Id="rId9"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package" Target="../embeddings/Microsoft_Excel_Worksheet3.xlsx"/></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7.emf"/><Relationship Id="rId4" Type="http://schemas.openxmlformats.org/officeDocument/2006/relationships/package" Target="../embeddings/Microsoft_Excel_Worksheet4.xlsx"/></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38.emf"/><Relationship Id="rId4" Type="http://schemas.openxmlformats.org/officeDocument/2006/relationships/package" Target="../embeddings/Microsoft_Excel_Worksheet5.xlsx"/></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8.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err="1">
                <a:solidFill>
                  <a:schemeClr val="bg1"/>
                </a:solidFill>
                <a:latin typeface="Nunito Sans"/>
                <a:ea typeface="Nunito Sans"/>
                <a:cs typeface="Nunito Sans"/>
                <a:sym typeface="Nunito Sans"/>
              </a:rPr>
              <a:t>Ranadeerage</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03BE-21D2-0D9D-C296-79D76D5B3530}"/>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033AA90B-DFDE-2FE1-821C-9C90BD0C9D84}"/>
              </a:ext>
            </a:extLst>
          </p:cNvPr>
          <p:cNvPicPr>
            <a:picLocks noChangeAspect="1"/>
          </p:cNvPicPr>
          <p:nvPr/>
        </p:nvPicPr>
        <p:blipFill>
          <a:blip r:embed="rId3"/>
          <a:stretch>
            <a:fillRect/>
          </a:stretch>
        </p:blipFill>
        <p:spPr>
          <a:xfrm>
            <a:off x="0" y="-47192"/>
            <a:ext cx="9144000" cy="5190692"/>
          </a:xfrm>
          <a:prstGeom prst="rect">
            <a:avLst/>
          </a:prstGeom>
        </p:spPr>
      </p:pic>
      <p:pic>
        <p:nvPicPr>
          <p:cNvPr id="5" name="Picture 4">
            <a:extLst>
              <a:ext uri="{FF2B5EF4-FFF2-40B4-BE49-F238E27FC236}">
                <a16:creationId xmlns:a16="http://schemas.microsoft.com/office/drawing/2014/main" id="{8CD92671-C480-DAB2-EAD6-2D694D58D731}"/>
              </a:ext>
            </a:extLst>
          </p:cNvPr>
          <p:cNvPicPr>
            <a:picLocks noChangeAspect="1"/>
          </p:cNvPicPr>
          <p:nvPr/>
        </p:nvPicPr>
        <p:blipFill>
          <a:blip r:embed="rId4"/>
          <a:stretch>
            <a:fillRect/>
          </a:stretch>
        </p:blipFill>
        <p:spPr>
          <a:xfrm>
            <a:off x="130110" y="373956"/>
            <a:ext cx="6610114" cy="4663837"/>
          </a:xfrm>
          <a:prstGeom prst="rect">
            <a:avLst/>
          </a:prstGeom>
        </p:spPr>
      </p:pic>
      <p:sp>
        <p:nvSpPr>
          <p:cNvPr id="2" name="Google Shape;706;p46">
            <a:extLst>
              <a:ext uri="{FF2B5EF4-FFF2-40B4-BE49-F238E27FC236}">
                <a16:creationId xmlns:a16="http://schemas.microsoft.com/office/drawing/2014/main" id="{2223B542-300E-CC58-86DB-27EE6F4A1045}"/>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C9D532B0-2C13-A3E5-FAD2-C3E1C88BF304}"/>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sp>
        <p:nvSpPr>
          <p:cNvPr id="114" name="TextBox 113">
            <a:extLst>
              <a:ext uri="{FF2B5EF4-FFF2-40B4-BE49-F238E27FC236}">
                <a16:creationId xmlns:a16="http://schemas.microsoft.com/office/drawing/2014/main" id="{2A9857AF-8560-8554-DF52-C2499C64F67A}"/>
              </a:ext>
            </a:extLst>
          </p:cNvPr>
          <p:cNvSpPr txBox="1"/>
          <p:nvPr/>
        </p:nvSpPr>
        <p:spPr>
          <a:xfrm>
            <a:off x="7046021" y="811772"/>
            <a:ext cx="1985800" cy="2677656"/>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endParaRPr lang="en-GB" sz="1050" dirty="0"/>
          </a:p>
          <a:p>
            <a:r>
              <a:rPr lang="en-GB" sz="1050" dirty="0"/>
              <a:t>This seasonality trend is relevant for understanding the peak times for photography holiday activities and can be useful for planning and marketing strategies in the photography tourism industry.</a:t>
            </a:r>
          </a:p>
        </p:txBody>
      </p:sp>
      <p:sp>
        <p:nvSpPr>
          <p:cNvPr id="9" name="TextBox 8">
            <a:extLst>
              <a:ext uri="{FF2B5EF4-FFF2-40B4-BE49-F238E27FC236}">
                <a16:creationId xmlns:a16="http://schemas.microsoft.com/office/drawing/2014/main" id="{441F1420-C2A2-188A-B4E7-F6A090473C18}"/>
              </a:ext>
            </a:extLst>
          </p:cNvPr>
          <p:cNvSpPr txBox="1"/>
          <p:nvPr/>
        </p:nvSpPr>
        <p:spPr>
          <a:xfrm>
            <a:off x="2779734" y="1142089"/>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cxnSp>
        <p:nvCxnSpPr>
          <p:cNvPr id="30" name="Connector: Elbow 29">
            <a:extLst>
              <a:ext uri="{FF2B5EF4-FFF2-40B4-BE49-F238E27FC236}">
                <a16:creationId xmlns:a16="http://schemas.microsoft.com/office/drawing/2014/main" id="{843E48BC-7983-33FE-FC5C-89A0BF7BF3F2}"/>
              </a:ext>
            </a:extLst>
          </p:cNvPr>
          <p:cNvCxnSpPr>
            <a:cxnSpLocks/>
            <a:stCxn id="9" idx="3"/>
          </p:cNvCxnSpPr>
          <p:nvPr/>
        </p:nvCxnSpPr>
        <p:spPr>
          <a:xfrm>
            <a:off x="4089255" y="1249811"/>
            <a:ext cx="2650968" cy="1270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1809317-6405-AB59-84A3-BEEBB306232D}"/>
              </a:ext>
            </a:extLst>
          </p:cNvPr>
          <p:cNvCxnSpPr>
            <a:cxnSpLocks/>
          </p:cNvCxnSpPr>
          <p:nvPr/>
        </p:nvCxnSpPr>
        <p:spPr>
          <a:xfrm rot="10800000" flipV="1">
            <a:off x="769623" y="1278637"/>
            <a:ext cx="2010111" cy="185486"/>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C3E5029-F3A2-7FD9-8E1E-53AE3836B796}"/>
              </a:ext>
            </a:extLst>
          </p:cNvPr>
          <p:cNvCxnSpPr>
            <a:cxnSpLocks/>
          </p:cNvCxnSpPr>
          <p:nvPr/>
        </p:nvCxnSpPr>
        <p:spPr>
          <a:xfrm rot="10800000">
            <a:off x="1321344" y="1188786"/>
            <a:ext cx="1322409" cy="8985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3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 </a:t>
            </a:r>
            <a:r>
              <a:rPr lang="en-US" sz="2800" b="1" dirty="0">
                <a:latin typeface="+mj-lt"/>
                <a:sym typeface="Nunito Sans"/>
              </a:rPr>
              <a:t>(</a:t>
            </a:r>
            <a:r>
              <a:rPr lang="en-GB" sz="2800" b="1" dirty="0">
                <a:latin typeface="+mj-lt"/>
              </a:rPr>
              <a:t>Continued)</a:t>
            </a:r>
          </a:p>
        </p:txBody>
      </p:sp>
      <p:sp>
        <p:nvSpPr>
          <p:cNvPr id="112" name="TextBox 111">
            <a:extLst>
              <a:ext uri="{FF2B5EF4-FFF2-40B4-BE49-F238E27FC236}">
                <a16:creationId xmlns:a16="http://schemas.microsoft.com/office/drawing/2014/main" id="{5EC9FF12-01B3-ABA2-3125-3CE5C71FB40E}"/>
              </a:ext>
            </a:extLst>
          </p:cNvPr>
          <p:cNvSpPr txBox="1"/>
          <p:nvPr/>
        </p:nvSpPr>
        <p:spPr>
          <a:xfrm>
            <a:off x="4989591" y="2420763"/>
            <a:ext cx="3736818" cy="577081"/>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pic>
        <p:nvPicPr>
          <p:cNvPr id="5" name="Picture 4">
            <a:extLst>
              <a:ext uri="{FF2B5EF4-FFF2-40B4-BE49-F238E27FC236}">
                <a16:creationId xmlns:a16="http://schemas.microsoft.com/office/drawing/2014/main" id="{AA418D5C-6F83-C28A-54C6-86E0018A39B5}"/>
              </a:ext>
            </a:extLst>
          </p:cNvPr>
          <p:cNvPicPr>
            <a:picLocks noChangeAspect="1"/>
          </p:cNvPicPr>
          <p:nvPr/>
        </p:nvPicPr>
        <p:blipFill>
          <a:blip r:embed="rId4"/>
          <a:stretch>
            <a:fillRect/>
          </a:stretch>
        </p:blipFill>
        <p:spPr>
          <a:xfrm>
            <a:off x="287075" y="476027"/>
            <a:ext cx="4284925" cy="4592681"/>
          </a:xfrm>
          <a:prstGeom prst="rect">
            <a:avLst/>
          </a:prstGeom>
        </p:spPr>
      </p:pic>
    </p:spTree>
    <p:extLst>
      <p:ext uri="{BB962C8B-B14F-4D97-AF65-F5344CB8AC3E}">
        <p14:creationId xmlns:p14="http://schemas.microsoft.com/office/powerpoint/2010/main" val="248107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106553" y="562338"/>
            <a:ext cx="9001930" cy="28085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photo related activities, visiting popular locations, and a substantial portion being repeat visitors. </a:t>
            </a:r>
          </a:p>
          <a:p>
            <a:pPr marL="0" lvl="0" indent="0" algn="l" rtl="0">
              <a:spcBef>
                <a:spcPts val="0"/>
              </a:spcBef>
              <a:spcAft>
                <a:spcPts val="0"/>
              </a:spcAft>
              <a:buNone/>
            </a:pPr>
            <a:endParaRPr lang="en-GB" sz="1800" b="1" dirty="0">
              <a:solidFill>
                <a:schemeClr val="tx1"/>
              </a:solidFill>
              <a:latin typeface="+mn-lt"/>
            </a:endParaRPr>
          </a:p>
          <a:p>
            <a:pPr marL="0" lvl="0" indent="0" algn="l" rtl="0">
              <a:spcBef>
                <a:spcPts val="0"/>
              </a:spcBef>
              <a:spcAft>
                <a:spcPts val="0"/>
              </a:spcAft>
              <a:buNone/>
            </a:pPr>
            <a:r>
              <a:rPr lang="en-GB" sz="1800" b="1" dirty="0">
                <a:solidFill>
                  <a:schemeClr val="tx1"/>
                </a:solidFill>
                <a:latin typeface="+mn-lt"/>
              </a:rPr>
              <a:t>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72CA9535-AD56-D105-3F33-FCE2C5497745}"/>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459A9D9-C235-903C-070C-14851948BB91}"/>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B4B1051C-34CA-24FB-DA08-1FD7213B3C0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sp>
        <p:nvSpPr>
          <p:cNvPr id="5" name="TextBox 4">
            <a:extLst>
              <a:ext uri="{FF2B5EF4-FFF2-40B4-BE49-F238E27FC236}">
                <a16:creationId xmlns:a16="http://schemas.microsoft.com/office/drawing/2014/main" id="{D212292E-A77D-D2D3-46CE-71EBA7E92F6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DB28D5BA-8720-C5E7-A56C-FD8035987CD3}"/>
              </a:ext>
            </a:extLst>
          </p:cNvPr>
          <p:cNvSpPr txBox="1"/>
          <p:nvPr/>
        </p:nvSpPr>
        <p:spPr>
          <a:xfrm>
            <a:off x="209228" y="471121"/>
            <a:ext cx="8084272" cy="307777"/>
          </a:xfrm>
          <a:prstGeom prst="rect">
            <a:avLst/>
          </a:prstGeom>
          <a:noFill/>
        </p:spPr>
        <p:txBody>
          <a:bodyPr wrap="square" rtlCol="0">
            <a:spAutoFit/>
          </a:bodyPr>
          <a:lstStyle/>
          <a:p>
            <a:r>
              <a:rPr lang="en-GB" dirty="0">
                <a:solidFill>
                  <a:schemeClr val="tx1"/>
                </a:solidFill>
                <a:latin typeface="+mn-lt"/>
              </a:rPr>
              <a:t>Eco capture</a:t>
            </a:r>
            <a:r>
              <a:rPr lang="en-GB" b="0" i="0" dirty="0">
                <a:solidFill>
                  <a:schemeClr val="tx1"/>
                </a:solidFill>
                <a:effectLst/>
                <a:latin typeface="+mn-lt"/>
              </a:rPr>
              <a:t> directory</a:t>
            </a:r>
            <a:endParaRPr lang="en-GB" dirty="0">
              <a:solidFill>
                <a:schemeClr val="tx1"/>
              </a:solidFill>
              <a:latin typeface="+mn-lt"/>
            </a:endParaRPr>
          </a:p>
        </p:txBody>
      </p:sp>
      <p:graphicFrame>
        <p:nvGraphicFramePr>
          <p:cNvPr id="7" name="Diagram 6">
            <a:extLst>
              <a:ext uri="{FF2B5EF4-FFF2-40B4-BE49-F238E27FC236}">
                <a16:creationId xmlns:a16="http://schemas.microsoft.com/office/drawing/2014/main" id="{D253A61F-24BB-3846-32E7-67661B21E927}"/>
              </a:ext>
            </a:extLst>
          </p:cNvPr>
          <p:cNvGraphicFramePr/>
          <p:nvPr>
            <p:extLst>
              <p:ext uri="{D42A27DB-BD31-4B8C-83A1-F6EECF244321}">
                <p14:modId xmlns:p14="http://schemas.microsoft.com/office/powerpoint/2010/main" val="3521338243"/>
              </p:ext>
            </p:extLst>
          </p:nvPr>
        </p:nvGraphicFramePr>
        <p:xfrm>
          <a:off x="617348" y="816923"/>
          <a:ext cx="8317425" cy="3987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830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Mapping</a:t>
            </a:r>
          </a:p>
          <a:p>
            <a:pPr marL="0" indent="0" algn="l" rtl="0">
              <a:lnSpc>
                <a:spcPct val="130000"/>
              </a:lnSpc>
              <a:buNone/>
            </a:pPr>
            <a:r>
              <a:rPr lang="en-GB" sz="1100" dirty="0">
                <a:solidFill>
                  <a:schemeClr val="tx1"/>
                </a:solidFill>
                <a:effectLst/>
                <a:latin typeface="+mn-lt"/>
              </a:rPr>
              <a:t>Identifying and addressing missing or unclear country names by linking them to the data points associated with city name entries.  </a:t>
            </a:r>
            <a:r>
              <a:rPr lang="en-GB" sz="1100" i="1" dirty="0">
                <a:solidFill>
                  <a:schemeClr val="tx1"/>
                </a:solidFill>
                <a:effectLst/>
                <a:latin typeface="+mn-lt"/>
              </a:rPr>
              <a:t>(Ref. ETL.py line number  55 to 73)</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FA1FFAB7-6469-755E-D5F6-199681D0BB55}"/>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26D2008A-45FC-D1A2-CD64-F6F0990D7B3C}"/>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B8922BA2-62FF-9AAE-BA58-5DB3EF4D8574}"/>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73E82D65-B73B-1B37-ADC9-B83066D3A11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8" name="TextBox 7">
            <a:extLst>
              <a:ext uri="{FF2B5EF4-FFF2-40B4-BE49-F238E27FC236}">
                <a16:creationId xmlns:a16="http://schemas.microsoft.com/office/drawing/2014/main" id="{BD9B0DD9-514B-2696-1967-66F182261A11}"/>
              </a:ext>
            </a:extLst>
          </p:cNvPr>
          <p:cNvSpPr txBox="1"/>
          <p:nvPr/>
        </p:nvSpPr>
        <p:spPr>
          <a:xfrm>
            <a:off x="168137" y="539310"/>
            <a:ext cx="8611653" cy="769634"/>
          </a:xfrm>
          <a:prstGeom prst="rect">
            <a:avLst/>
          </a:prstGeom>
          <a:noFill/>
        </p:spPr>
        <p:txBody>
          <a:bodyPr wrap="square">
            <a:spAutoFit/>
          </a:bodyPr>
          <a:lstStyle/>
          <a:p>
            <a:pPr>
              <a:lnSpc>
                <a:spcPct val="130000"/>
              </a:lnSpc>
            </a:pPr>
            <a:r>
              <a:rPr lang="en-GB" sz="1200" b="1" u="sng" dirty="0">
                <a:solidFill>
                  <a:schemeClr val="tx1"/>
                </a:solidFill>
                <a:latin typeface="+mn-lt"/>
              </a:rPr>
              <a:t>Country </a:t>
            </a:r>
            <a:r>
              <a:rPr lang="en-GB" sz="1200" b="1" u="sng" dirty="0">
                <a:solidFill>
                  <a:schemeClr val="tx1"/>
                </a:solidFill>
                <a:effectLst/>
                <a:latin typeface="+mn-lt"/>
              </a:rPr>
              <a:t>Mapping </a:t>
            </a:r>
            <a:r>
              <a:rPr lang="en-GB" sz="1200" b="1" u="sng" dirty="0">
                <a:solidFill>
                  <a:schemeClr val="tx1"/>
                </a:solidFill>
                <a:latin typeface="+mn-lt"/>
              </a:rPr>
              <a:t> (Continued).</a:t>
            </a:r>
          </a:p>
          <a:p>
            <a:pPr>
              <a:lnSpc>
                <a:spcPct val="130000"/>
              </a:lnSpc>
            </a:pPr>
            <a:r>
              <a:rPr lang="en-GB" sz="1100" dirty="0">
                <a:latin typeface="+mn-lt"/>
              </a:rPr>
              <a:t>Example of the  country-mapped table “</a:t>
            </a:r>
            <a:r>
              <a:rPr lang="en-GB" sz="1100" u="sng" dirty="0" err="1">
                <a:solidFill>
                  <a:schemeClr val="tx1"/>
                </a:solidFill>
                <a:latin typeface="+mn-lt"/>
              </a:rPr>
              <a:t>v_countrydate</a:t>
            </a:r>
            <a:r>
              <a:rPr lang="en-GB" sz="1100" u="sng" dirty="0">
                <a:solidFill>
                  <a:schemeClr val="tx1"/>
                </a:solidFill>
                <a:latin typeface="+mn-lt"/>
              </a:rPr>
              <a:t>” </a:t>
            </a:r>
            <a:r>
              <a:rPr lang="en-GB" sz="1100" dirty="0">
                <a:latin typeface="+mn-lt"/>
              </a:rPr>
              <a:t>.  </a:t>
            </a:r>
            <a:r>
              <a:rPr lang="en-GB" sz="1100" i="1" dirty="0">
                <a:latin typeface="+mn-lt"/>
              </a:rPr>
              <a:t>[Ref. </a:t>
            </a:r>
            <a:r>
              <a:rPr lang="en-GB" sz="1100" i="1" dirty="0" err="1">
                <a:latin typeface="+mn-lt"/>
              </a:rPr>
              <a:t>Table.sql</a:t>
            </a:r>
            <a:r>
              <a:rPr lang="en-GB" sz="1100" i="1" dirty="0">
                <a:latin typeface="+mn-lt"/>
              </a:rPr>
              <a:t> line number 7 to 33</a:t>
            </a:r>
            <a:r>
              <a:rPr lang="en-GB" sz="1200" i="1" dirty="0"/>
              <a:t>] </a:t>
            </a:r>
            <a:endParaRPr lang="en-GB" sz="1200" b="1" u="sng" dirty="0">
              <a:solidFill>
                <a:schemeClr val="tx1"/>
              </a:solidFill>
              <a:latin typeface="+mn-lt"/>
            </a:endParaRPr>
          </a:p>
          <a:p>
            <a:pPr marL="0" indent="0" algn="l" rtl="0">
              <a:lnSpc>
                <a:spcPct val="130000"/>
              </a:lnSpc>
              <a:buNone/>
            </a:pPr>
            <a:endParaRPr lang="en-GB" sz="1100" dirty="0">
              <a:solidFill>
                <a:schemeClr val="tx1"/>
              </a:solidFill>
              <a:effectLst/>
              <a:latin typeface="+mn-lt"/>
            </a:endParaRPr>
          </a:p>
        </p:txBody>
      </p:sp>
      <p:pic>
        <p:nvPicPr>
          <p:cNvPr id="9" name="Picture 8">
            <a:extLst>
              <a:ext uri="{FF2B5EF4-FFF2-40B4-BE49-F238E27FC236}">
                <a16:creationId xmlns:a16="http://schemas.microsoft.com/office/drawing/2014/main" id="{56E72F2D-E40D-F080-2A9D-9E7BD47634BD}"/>
              </a:ext>
            </a:extLst>
          </p:cNvPr>
          <p:cNvPicPr>
            <a:picLocks noChangeAspect="1"/>
          </p:cNvPicPr>
          <p:nvPr/>
        </p:nvPicPr>
        <p:blipFill>
          <a:blip r:embed="rId4"/>
          <a:stretch>
            <a:fillRect/>
          </a:stretch>
        </p:blipFill>
        <p:spPr>
          <a:xfrm>
            <a:off x="168137" y="1359001"/>
            <a:ext cx="5201376" cy="3391373"/>
          </a:xfrm>
          <a:prstGeom prst="rect">
            <a:avLst/>
          </a:prstGeom>
        </p:spPr>
      </p:pic>
    </p:spTree>
    <p:extLst>
      <p:ext uri="{BB962C8B-B14F-4D97-AF65-F5344CB8AC3E}">
        <p14:creationId xmlns:p14="http://schemas.microsoft.com/office/powerpoint/2010/main" val="345781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1029073648"/>
              </p:ext>
            </p:extLst>
          </p:nvPr>
        </p:nvGraphicFramePr>
        <p:xfrm>
          <a:off x="333214" y="902008"/>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261610"/>
          </a:xfrm>
          <a:prstGeom prst="rect">
            <a:avLst/>
          </a:prstGeom>
          <a:noFill/>
        </p:spPr>
        <p:txBody>
          <a:bodyPr wrap="square" rtlCol="0">
            <a:spAutoFit/>
          </a:bodyPr>
          <a:lstStyle/>
          <a:p>
            <a:r>
              <a:rPr lang="en-GB" sz="1100" b="1" dirty="0">
                <a:solidFill>
                  <a:schemeClr val="tx1"/>
                </a:solidFill>
                <a:effectLst/>
                <a:latin typeface="+mn-lt"/>
              </a:rPr>
              <a:t>Selecting photography holidays</a:t>
            </a:r>
            <a:r>
              <a:rPr lang="en-GB" sz="1100" b="1" dirty="0">
                <a:solidFill>
                  <a:schemeClr val="tx1"/>
                </a:solidFill>
                <a:latin typeface="+mn-lt"/>
              </a:rPr>
              <a:t> </a:t>
            </a:r>
            <a:r>
              <a:rPr lang="en-GB" sz="1100" b="1" dirty="0">
                <a:solidFill>
                  <a:schemeClr val="tx1"/>
                </a:solidFill>
                <a:effectLst/>
                <a:latin typeface="+mn-lt"/>
              </a:rPr>
              <a:t>from comments using REGEXP. </a:t>
            </a:r>
            <a:endParaRPr lang="en-GB" sz="1100" b="1" dirty="0"/>
          </a:p>
        </p:txBody>
      </p:sp>
    </p:spTree>
    <p:extLst>
      <p:ext uri="{BB962C8B-B14F-4D97-AF65-F5344CB8AC3E}">
        <p14:creationId xmlns:p14="http://schemas.microsoft.com/office/powerpoint/2010/main" val="200922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1197727"/>
            <a:ext cx="7956452" cy="3018827"/>
          </a:xfrm>
          <a:prstGeom prst="rect">
            <a:avLst/>
          </a:prstGeom>
        </p:spPr>
      </p:pic>
      <p:sp>
        <p:nvSpPr>
          <p:cNvPr id="4" name="TextBox 3">
            <a:extLst>
              <a:ext uri="{FF2B5EF4-FFF2-40B4-BE49-F238E27FC236}">
                <a16:creationId xmlns:a16="http://schemas.microsoft.com/office/drawing/2014/main" id="{0917AE2A-6A9A-42D2-E15B-C766E660F85E}"/>
              </a:ext>
            </a:extLst>
          </p:cNvPr>
          <p:cNvSpPr txBox="1"/>
          <p:nvPr/>
        </p:nvSpPr>
        <p:spPr>
          <a:xfrm>
            <a:off x="251807" y="628046"/>
            <a:ext cx="8084272"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tx1"/>
                </a:solidFill>
                <a:effectLst/>
                <a:latin typeface="+mn-lt"/>
              </a:defRPr>
            </a:lvl1pPr>
          </a:lstStyle>
          <a:p>
            <a:r>
              <a:rPr lang="en-GB" dirty="0"/>
              <a:t>Selecting photography holidays from comments using REGEXP (Continued). </a:t>
            </a:r>
          </a:p>
          <a:p>
            <a:r>
              <a:rPr lang="en-GB" i="1" dirty="0"/>
              <a:t>[Ref. </a:t>
            </a:r>
            <a:r>
              <a:rPr lang="en-GB" i="1" dirty="0" err="1"/>
              <a:t>Photography_or_Non.sql</a:t>
            </a:r>
            <a:r>
              <a:rPr lang="en-GB" i="1" dirty="0"/>
              <a:t> line number 27 and 59 to 62]</a:t>
            </a:r>
          </a:p>
        </p:txBody>
      </p:sp>
    </p:spTree>
    <p:extLst>
      <p:ext uri="{BB962C8B-B14F-4D97-AF65-F5344CB8AC3E}">
        <p14:creationId xmlns:p14="http://schemas.microsoft.com/office/powerpoint/2010/main" val="189293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896281905"/>
              </p:ext>
            </p:extLst>
          </p:nvPr>
        </p:nvGraphicFramePr>
        <p:xfrm>
          <a:off x="356785" y="1679242"/>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356785" y="1679242"/>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263794" y="524171"/>
            <a:ext cx="8198603" cy="969689"/>
          </a:xfrm>
          <a:prstGeom prst="rect">
            <a:avLst/>
          </a:prstGeom>
          <a:noFill/>
        </p:spPr>
        <p:txBody>
          <a:bodyPr wrap="square">
            <a:spAutoFit/>
          </a:bodyPr>
          <a:lstStyle/>
          <a:p>
            <a:pPr marL="0" indent="0" algn="l" rtl="0">
              <a:lnSpc>
                <a:spcPct val="130000"/>
              </a:lnSpc>
              <a:buNone/>
            </a:pPr>
            <a:r>
              <a:rPr lang="en-GB" sz="1200" b="1" u="sng" dirty="0">
                <a:solidFill>
                  <a:schemeClr val="tx1"/>
                </a:solidFill>
                <a:latin typeface="+mj-lt"/>
              </a:rPr>
              <a:t>Activity </a:t>
            </a:r>
            <a:r>
              <a:rPr lang="en-GB" sz="1200" b="1" u="sng" dirty="0">
                <a:solidFill>
                  <a:schemeClr val="tx1"/>
                </a:solidFill>
                <a:effectLst/>
                <a:latin typeface="+mj-lt"/>
              </a:rPr>
              <a:t>table</a:t>
            </a:r>
          </a:p>
          <a:p>
            <a:pPr marL="0" indent="0" algn="l" rtl="0">
              <a:lnSpc>
                <a:spcPct val="130000"/>
              </a:lnSpc>
              <a:buNone/>
            </a:pPr>
            <a:endParaRPr lang="en-GB" sz="1100" b="1" u="sng" dirty="0">
              <a:solidFill>
                <a:schemeClr val="tx1"/>
              </a:solidFill>
              <a:effectLst/>
              <a:latin typeface="+mj-lt"/>
            </a:endParaRPr>
          </a:p>
          <a:p>
            <a:pPr marL="0" indent="0" algn="l" rtl="0">
              <a:lnSpc>
                <a:spcPct val="130000"/>
              </a:lnSpc>
              <a:buNone/>
            </a:pPr>
            <a:r>
              <a:rPr lang="en-GB" sz="1100" dirty="0">
                <a:solidFill>
                  <a:schemeClr val="tx1"/>
                </a:solidFill>
                <a:effectLst/>
                <a:latin typeface="+mn-lt"/>
              </a:rPr>
              <a:t>Creating an activity table that holidaymakers </a:t>
            </a:r>
            <a:r>
              <a:rPr lang="en-GB" sz="1100" dirty="0">
                <a:solidFill>
                  <a:schemeClr val="tx1"/>
                </a:solidFill>
                <a:latin typeface="+mn-lt"/>
              </a:rPr>
              <a:t>undertake</a:t>
            </a:r>
            <a:r>
              <a:rPr lang="en-GB" sz="1100" dirty="0">
                <a:solidFill>
                  <a:schemeClr val="tx1"/>
                </a:solidFill>
                <a:effectLst/>
                <a:latin typeface="+mn-lt"/>
              </a:rPr>
              <a:t>.</a:t>
            </a:r>
          </a:p>
          <a:p>
            <a:pPr>
              <a:lnSpc>
                <a:spcPct val="130000"/>
              </a:lnSpc>
            </a:pPr>
            <a:r>
              <a:rPr lang="en-GB" sz="1100" dirty="0">
                <a:solidFill>
                  <a:schemeClr val="tx1"/>
                </a:solidFill>
                <a:latin typeface="+mn-lt"/>
              </a:rPr>
              <a:t>Please note that the activity table is generated only for the photography holidaymakers. [ Ref.  Activity </a:t>
            </a:r>
            <a:r>
              <a:rPr lang="en-GB" sz="1100" dirty="0" err="1">
                <a:solidFill>
                  <a:schemeClr val="tx1"/>
                </a:solidFill>
                <a:latin typeface="+mn-lt"/>
              </a:rPr>
              <a:t>table.sql</a:t>
            </a:r>
            <a:r>
              <a:rPr lang="en-GB" sz="1100" dirty="0">
                <a:solidFill>
                  <a:schemeClr val="tx1"/>
                </a:solidFill>
                <a:latin typeface="+mn-lt"/>
              </a:rPr>
              <a:t>] </a:t>
            </a:r>
          </a:p>
        </p:txBody>
      </p:sp>
    </p:spTree>
    <p:extLst>
      <p:ext uri="{BB962C8B-B14F-4D97-AF65-F5344CB8AC3E}">
        <p14:creationId xmlns:p14="http://schemas.microsoft.com/office/powerpoint/2010/main" val="221333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2929275716"/>
              </p:ext>
            </p:extLst>
          </p:nvPr>
        </p:nvGraphicFramePr>
        <p:xfrm>
          <a:off x="340009" y="1585750"/>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340009" y="1585750"/>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254768" y="696313"/>
            <a:ext cx="7346196" cy="600164"/>
          </a:xfrm>
          <a:prstGeom prst="rect">
            <a:avLst/>
          </a:prstGeom>
          <a:noFill/>
        </p:spPr>
        <p:txBody>
          <a:bodyPr wrap="square">
            <a:spAutoFit/>
          </a:bodyPr>
          <a:lstStyle/>
          <a:p>
            <a:endParaRPr lang="en-GB" sz="1100" dirty="0"/>
          </a:p>
          <a:p>
            <a:r>
              <a:rPr lang="en-GB" sz="1100" dirty="0"/>
              <a:t>Example of the “Photo Visit Rating Dataset (</a:t>
            </a:r>
            <a:r>
              <a:rPr lang="en-GB" sz="1100" dirty="0" err="1"/>
              <a:t>v_photovisit_rating</a:t>
            </a:r>
            <a:r>
              <a:rPr lang="en-GB" sz="1100" dirty="0"/>
              <a:t>)” after excluding non-photography visitors. </a:t>
            </a:r>
            <a:r>
              <a:rPr lang="en-GB" sz="1100" i="1" dirty="0"/>
              <a:t>[Ref. </a:t>
            </a:r>
            <a:r>
              <a:rPr lang="en-GB" sz="1100" i="1" dirty="0" err="1"/>
              <a:t>Table.sql</a:t>
            </a:r>
            <a:r>
              <a:rPr lang="en-GB" sz="1100" i="1" dirty="0"/>
              <a:t> line number 36 to 64]  </a:t>
            </a:r>
          </a:p>
        </p:txBody>
      </p:sp>
      <p:sp>
        <p:nvSpPr>
          <p:cNvPr id="4" name="TextBox 3">
            <a:extLst>
              <a:ext uri="{FF2B5EF4-FFF2-40B4-BE49-F238E27FC236}">
                <a16:creationId xmlns:a16="http://schemas.microsoft.com/office/drawing/2014/main" id="{DAB655A5-0249-684F-7D50-C9CB65E29D4A}"/>
              </a:ext>
            </a:extLst>
          </p:cNvPr>
          <p:cNvSpPr txBox="1"/>
          <p:nvPr/>
        </p:nvSpPr>
        <p:spPr>
          <a:xfrm>
            <a:off x="183397" y="467306"/>
            <a:ext cx="4633992" cy="307456"/>
          </a:xfrm>
          <a:prstGeom prst="rect">
            <a:avLst/>
          </a:prstGeom>
          <a:noFill/>
        </p:spPr>
        <p:txBody>
          <a:bodyPr wrap="square">
            <a:spAutoFit/>
          </a:bodyPr>
          <a:lstStyle/>
          <a:p>
            <a:pPr marL="0" indent="0" algn="l" rtl="0">
              <a:lnSpc>
                <a:spcPct val="130000"/>
              </a:lnSpc>
              <a:buNone/>
            </a:pPr>
            <a:r>
              <a:rPr lang="en-GB" sz="1200" b="1" u="sng" dirty="0">
                <a:solidFill>
                  <a:schemeClr val="tx1"/>
                </a:solidFill>
                <a:latin typeface="+mj-lt"/>
              </a:rPr>
              <a:t>Activity </a:t>
            </a:r>
            <a:r>
              <a:rPr lang="en-GB" sz="1200" b="1" u="sng" dirty="0">
                <a:solidFill>
                  <a:schemeClr val="tx1"/>
                </a:solidFill>
                <a:effectLst/>
                <a:latin typeface="+mj-lt"/>
              </a:rPr>
              <a:t>table (Continued)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235580" y="368536"/>
            <a:ext cx="8807802"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u="sng" dirty="0" err="1">
                <a:solidFill>
                  <a:schemeClr val="tx1"/>
                </a:solidFill>
                <a:latin typeface="+mj-lt"/>
              </a:rPr>
              <a:t>v_photographyvsnonall</a:t>
            </a:r>
            <a:r>
              <a:rPr lang="en-GB" sz="1200" b="1" u="sng" dirty="0">
                <a:solidFill>
                  <a:schemeClr val="tx1"/>
                </a:solidFill>
                <a:latin typeface="+mj-lt"/>
              </a:rPr>
              <a:t> </a:t>
            </a:r>
            <a:r>
              <a:rPr lang="en-GB" sz="1200" b="1" u="sng" dirty="0">
                <a:solidFill>
                  <a:schemeClr val="tx1"/>
                </a:solidFill>
                <a:effectLst/>
                <a:latin typeface="+mj-lt"/>
              </a:rPr>
              <a:t>table</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3213455847"/>
              </p:ext>
            </p:extLst>
          </p:nvPr>
        </p:nvGraphicFramePr>
        <p:xfrm>
          <a:off x="303649" y="1448460"/>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303649" y="1448460"/>
                        <a:ext cx="6223000" cy="3200400"/>
                      </a:xfrm>
                      <a:prstGeom prst="rect">
                        <a:avLst/>
                      </a:prstGeom>
                    </p:spPr>
                  </p:pic>
                </p:oleObj>
              </mc:Fallback>
            </mc:AlternateContent>
          </a:graphicData>
        </a:graphic>
      </p:graphicFrame>
      <p:sp>
        <p:nvSpPr>
          <p:cNvPr id="7" name="Google Shape;695;p44">
            <a:extLst>
              <a:ext uri="{FF2B5EF4-FFF2-40B4-BE49-F238E27FC236}">
                <a16:creationId xmlns:a16="http://schemas.microsoft.com/office/drawing/2014/main" id="{3969EEF7-162F-ADDE-9851-4A49D5BF05D9}"/>
              </a:ext>
            </a:extLst>
          </p:cNvPr>
          <p:cNvSpPr txBox="1">
            <a:spLocks/>
          </p:cNvSpPr>
          <p:nvPr/>
        </p:nvSpPr>
        <p:spPr>
          <a:xfrm>
            <a:off x="303649" y="648356"/>
            <a:ext cx="8807802" cy="694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dirty="0">
                <a:solidFill>
                  <a:schemeClr val="tx1"/>
                </a:solidFill>
                <a:latin typeface="+mn-lt"/>
              </a:rPr>
              <a:t>Distinguishing between photography visits and non-photography visits by setting a variable, such as “Photography.”</a:t>
            </a:r>
          </a:p>
          <a:p>
            <a:pPr marL="0" indent="0" algn="l"/>
            <a:r>
              <a:rPr lang="en-GB" sz="1200" i="1" dirty="0">
                <a:solidFill>
                  <a:schemeClr val="tx1"/>
                </a:solidFill>
                <a:latin typeface="+mn-lt"/>
              </a:rPr>
              <a:t>[Ref. </a:t>
            </a:r>
            <a:r>
              <a:rPr lang="en-GB" sz="1200" i="1" dirty="0" err="1">
                <a:solidFill>
                  <a:schemeClr val="tx1"/>
                </a:solidFill>
                <a:latin typeface="+mn-lt"/>
              </a:rPr>
              <a:t>Table.sql</a:t>
            </a:r>
            <a:r>
              <a:rPr lang="en-GB" sz="1200" i="1" dirty="0">
                <a:solidFill>
                  <a:schemeClr val="tx1"/>
                </a:solidFill>
                <a:latin typeface="+mn-lt"/>
              </a:rPr>
              <a:t> line number 68 to 101]</a:t>
            </a: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spTree>
    <p:extLst>
      <p:ext uri="{BB962C8B-B14F-4D97-AF65-F5344CB8AC3E}">
        <p14:creationId xmlns:p14="http://schemas.microsoft.com/office/powerpoint/2010/main" val="376504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(sentiment analysis)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7" name="Picture 6">
            <a:extLst>
              <a:ext uri="{FF2B5EF4-FFF2-40B4-BE49-F238E27FC236}">
                <a16:creationId xmlns:a16="http://schemas.microsoft.com/office/drawing/2014/main" id="{391D0DE4-2023-1BA1-FAE8-CEFF264F798C}"/>
              </a:ext>
            </a:extLst>
          </p:cNvPr>
          <p:cNvPicPr>
            <a:picLocks noChangeAspect="1"/>
          </p:cNvPicPr>
          <p:nvPr/>
        </p:nvPicPr>
        <p:blipFill>
          <a:blip r:embed="rId4"/>
          <a:stretch>
            <a:fillRect/>
          </a:stretch>
        </p:blipFill>
        <p:spPr>
          <a:xfrm>
            <a:off x="271218" y="303832"/>
            <a:ext cx="8423331" cy="4713198"/>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926381" y="1055800"/>
            <a:ext cx="1992894" cy="861774"/>
          </a:xfrm>
          <a:prstGeom prst="rect">
            <a:avLst/>
          </a:prstGeom>
          <a:noFill/>
        </p:spPr>
        <p:txBody>
          <a:bodyPr wrap="square">
            <a:spAutoFit/>
          </a:bodyPr>
          <a:lstStyle/>
          <a:p>
            <a:r>
              <a:rPr lang="en-GB" sz="1000" dirty="0"/>
              <a:t>The pandemic had a notable impact on travel plans, causing a decline in both photography and non-photography holidays. </a:t>
            </a:r>
          </a:p>
          <a:p>
            <a:endParaRPr lang="en-GB" sz="1000" dirty="0"/>
          </a:p>
        </p:txBody>
      </p:sp>
      <p:pic>
        <p:nvPicPr>
          <p:cNvPr id="10" name="Picture 9">
            <a:extLst>
              <a:ext uri="{FF2B5EF4-FFF2-40B4-BE49-F238E27FC236}">
                <a16:creationId xmlns:a16="http://schemas.microsoft.com/office/drawing/2014/main" id="{7F164C17-E2C4-1D28-FB98-774F658A01B4}"/>
              </a:ext>
            </a:extLst>
          </p:cNvPr>
          <p:cNvPicPr>
            <a:picLocks noChangeAspect="1"/>
          </p:cNvPicPr>
          <p:nvPr/>
        </p:nvPicPr>
        <p:blipFill>
          <a:blip r:embed="rId5"/>
          <a:stretch>
            <a:fillRect/>
          </a:stretch>
        </p:blipFill>
        <p:spPr>
          <a:xfrm>
            <a:off x="1089729" y="1055800"/>
            <a:ext cx="2732409" cy="819723"/>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17677" y="-29819"/>
            <a:ext cx="9144000" cy="5143500"/>
          </a:xfrm>
          <a:prstGeom prst="rect">
            <a:avLst/>
          </a:prstGeom>
        </p:spPr>
      </p:pic>
      <p:pic>
        <p:nvPicPr>
          <p:cNvPr id="4" name="Picture 3">
            <a:extLst>
              <a:ext uri="{FF2B5EF4-FFF2-40B4-BE49-F238E27FC236}">
                <a16:creationId xmlns:a16="http://schemas.microsoft.com/office/drawing/2014/main" id="{03106DCC-95FD-FE22-3EEE-EEB071858345}"/>
              </a:ext>
            </a:extLst>
          </p:cNvPr>
          <p:cNvPicPr>
            <a:picLocks noChangeAspect="1"/>
          </p:cNvPicPr>
          <p:nvPr/>
        </p:nvPicPr>
        <p:blipFill>
          <a:blip r:embed="rId4"/>
          <a:stretch>
            <a:fillRect/>
          </a:stretch>
        </p:blipFill>
        <p:spPr>
          <a:xfrm>
            <a:off x="154284" y="315084"/>
            <a:ext cx="8176055" cy="4677961"/>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575 of photography holidaymakers prefer to immerse themselves in the natural world.</a:t>
            </a:r>
          </a:p>
        </p:txBody>
      </p:sp>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5"/>
          <a:stretch>
            <a:fillRect/>
          </a:stretch>
        </p:blipFill>
        <p:spPr>
          <a:xfrm>
            <a:off x="5145533" y="2130892"/>
            <a:ext cx="1872276" cy="1388663"/>
          </a:xfrm>
          <a:prstGeom prst="rect">
            <a:avLst/>
          </a:prstGeom>
        </p:spPr>
      </p:pic>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5968490" y="3544971"/>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6"/>
          <a:stretch>
            <a:fillRect/>
          </a:stretch>
        </p:blipFill>
        <p:spPr>
          <a:xfrm>
            <a:off x="1395671" y="843470"/>
            <a:ext cx="1914293" cy="1470293"/>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954950C-9C9D-5878-FC24-034EEE3F3E87}"/>
              </a:ext>
            </a:extLst>
          </p:cNvPr>
          <p:cNvSpPr txBox="1"/>
          <p:nvPr/>
        </p:nvSpPr>
        <p:spPr>
          <a:xfrm>
            <a:off x="4242311" y="1596578"/>
            <a:ext cx="2896789" cy="707886"/>
          </a:xfrm>
          <a:prstGeom prst="rect">
            <a:avLst/>
          </a:prstGeom>
          <a:noFill/>
        </p:spPr>
        <p:txBody>
          <a:bodyPr wrap="square">
            <a:spAutoFit/>
          </a:bodyPr>
          <a:lstStyle/>
          <a:p>
            <a:r>
              <a:rPr lang="en-GB" sz="1000" b="1" dirty="0"/>
              <a:t>Historical sites </a:t>
            </a:r>
            <a:r>
              <a:rPr lang="en-GB" sz="1000" dirty="0"/>
              <a:t>attract 61 of photography holidaymakers, reflecting an interest in capturing the architectural and cultural heritage of different destinations.</a:t>
            </a:r>
          </a:p>
        </p:txBody>
      </p:sp>
      <p:pic>
        <p:nvPicPr>
          <p:cNvPr id="9" name="Picture 8">
            <a:extLst>
              <a:ext uri="{FF2B5EF4-FFF2-40B4-BE49-F238E27FC236}">
                <a16:creationId xmlns:a16="http://schemas.microsoft.com/office/drawing/2014/main" id="{FEF52A86-2D47-2FA2-2709-16BB8916EED0}"/>
              </a:ext>
            </a:extLst>
          </p:cNvPr>
          <p:cNvPicPr>
            <a:picLocks noChangeAspect="1"/>
          </p:cNvPicPr>
          <p:nvPr/>
        </p:nvPicPr>
        <p:blipFill>
          <a:blip r:embed="rId7"/>
          <a:stretch>
            <a:fillRect/>
          </a:stretch>
        </p:blipFill>
        <p:spPr>
          <a:xfrm>
            <a:off x="7153899" y="220559"/>
            <a:ext cx="1846945" cy="209320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Eliya </a:t>
            </a:r>
            <a:r>
              <a:rPr lang="en-GB" sz="1000" dirty="0">
                <a:latin typeface="+mn-lt"/>
              </a:rPr>
              <a:t>stands out as the most positively perceived city in terms of photography holidays, with 115 of total sentiment comments being positive.</a:t>
            </a:r>
          </a:p>
          <a:p>
            <a:endParaRPr lang="en-GB" sz="1000" dirty="0">
              <a:latin typeface="+mn-lt"/>
            </a:endParaRPr>
          </a:p>
          <a:p>
            <a:r>
              <a:rPr lang="en-GB" sz="1000" dirty="0">
                <a:latin typeface="+mn-lt"/>
              </a:rPr>
              <a:t>Following Nuwara Eliya, </a:t>
            </a:r>
            <a:r>
              <a:rPr lang="en-GB" sz="1000" b="1" dirty="0">
                <a:latin typeface="+mn-lt"/>
              </a:rPr>
              <a:t>Kandy</a:t>
            </a:r>
            <a:r>
              <a:rPr lang="en-GB" sz="1000" dirty="0">
                <a:latin typeface="+mn-lt"/>
              </a:rPr>
              <a:t> has 55 positive comments, placing it in a prominent second place.</a:t>
            </a:r>
          </a:p>
          <a:p>
            <a:endParaRPr lang="en-GB" sz="1000" dirty="0">
              <a:latin typeface="+mn-lt"/>
            </a:endParaRPr>
          </a:p>
          <a:p>
            <a:r>
              <a:rPr lang="en-GB" sz="1000" dirty="0">
                <a:latin typeface="+mn-lt"/>
              </a:rPr>
              <a:t>Cities with lower  count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count of 1, show limited but present positive feedback, suggesting potential areas for growth in photo tourism.</a:t>
            </a:r>
          </a:p>
        </p:txBody>
      </p:sp>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15" name="Picture 14">
            <a:extLst>
              <a:ext uri="{FF2B5EF4-FFF2-40B4-BE49-F238E27FC236}">
                <a16:creationId xmlns:a16="http://schemas.microsoft.com/office/drawing/2014/main" id="{1C32BFAB-7E18-A746-3E75-372174274B62}"/>
              </a:ext>
            </a:extLst>
          </p:cNvPr>
          <p:cNvPicPr>
            <a:picLocks noChangeAspect="1"/>
          </p:cNvPicPr>
          <p:nvPr/>
        </p:nvPicPr>
        <p:blipFill>
          <a:blip r:embed="rId3"/>
          <a:stretch>
            <a:fillRect/>
          </a:stretch>
        </p:blipFill>
        <p:spPr>
          <a:xfrm>
            <a:off x="125279" y="403412"/>
            <a:ext cx="4046336" cy="4620963"/>
          </a:xfrm>
          <a:prstGeom prst="rect">
            <a:avLst/>
          </a:prstGeom>
        </p:spPr>
      </p:pic>
      <p:pic>
        <p:nvPicPr>
          <p:cNvPr id="5" name="Picture 4">
            <a:extLst>
              <a:ext uri="{FF2B5EF4-FFF2-40B4-BE49-F238E27FC236}">
                <a16:creationId xmlns:a16="http://schemas.microsoft.com/office/drawing/2014/main" id="{C6143F80-58A9-A6A2-1507-E1869541C528}"/>
              </a:ext>
            </a:extLst>
          </p:cNvPr>
          <p:cNvPicPr>
            <a:picLocks noChangeAspect="1"/>
          </p:cNvPicPr>
          <p:nvPr/>
        </p:nvPicPr>
        <p:blipFill>
          <a:blip r:embed="rId4"/>
          <a:stretch>
            <a:fillRect/>
          </a:stretch>
        </p:blipFill>
        <p:spPr>
          <a:xfrm>
            <a:off x="2641766" y="575187"/>
            <a:ext cx="2853599" cy="448339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5"/>
          <a:stretch>
            <a:fillRect/>
          </a:stretch>
        </p:blipFill>
        <p:spPr>
          <a:xfrm>
            <a:off x="4527512" y="611047"/>
            <a:ext cx="1176784" cy="759814"/>
          </a:xfrm>
          <a:prstGeom prst="rect">
            <a:avLst/>
          </a:prstGeom>
        </p:spPr>
      </p:pic>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pic>
        <p:nvPicPr>
          <p:cNvPr id="5" name="Picture 4">
            <a:extLst>
              <a:ext uri="{FF2B5EF4-FFF2-40B4-BE49-F238E27FC236}">
                <a16:creationId xmlns:a16="http://schemas.microsoft.com/office/drawing/2014/main" id="{C8DB16E7-ADBE-C4C5-6B5B-1D0731E1B006}"/>
              </a:ext>
            </a:extLst>
          </p:cNvPr>
          <p:cNvPicPr>
            <a:picLocks noChangeAspect="1"/>
          </p:cNvPicPr>
          <p:nvPr/>
        </p:nvPicPr>
        <p:blipFill>
          <a:blip r:embed="rId4"/>
          <a:stretch>
            <a:fillRect/>
          </a:stretch>
        </p:blipFill>
        <p:spPr>
          <a:xfrm>
            <a:off x="152403" y="379043"/>
            <a:ext cx="8830236" cy="4669641"/>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7" name="TextBox 16">
            <a:extLst>
              <a:ext uri="{FF2B5EF4-FFF2-40B4-BE49-F238E27FC236}">
                <a16:creationId xmlns:a16="http://schemas.microsoft.com/office/drawing/2014/main" id="{B7BEED9B-BE06-15B9-5582-65788E3BB803}"/>
              </a:ext>
            </a:extLst>
          </p:cNvPr>
          <p:cNvSpPr txBox="1"/>
          <p:nvPr/>
        </p:nvSpPr>
        <p:spPr>
          <a:xfrm>
            <a:off x="5562360" y="3165590"/>
            <a:ext cx="2846537" cy="1446550"/>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10" name="Picture 9" descr="A pie chart of a positive and negative&#10;&#10;Description automatically generated">
            <a:extLst>
              <a:ext uri="{FF2B5EF4-FFF2-40B4-BE49-F238E27FC236}">
                <a16:creationId xmlns:a16="http://schemas.microsoft.com/office/drawing/2014/main" id="{04D12F92-0D3B-29B8-F9F7-57CB245745A4}"/>
              </a:ext>
            </a:extLst>
          </p:cNvPr>
          <p:cNvPicPr>
            <a:picLocks noChangeAspect="1"/>
          </p:cNvPicPr>
          <p:nvPr/>
        </p:nvPicPr>
        <p:blipFill>
          <a:blip r:embed="rId3"/>
          <a:stretch>
            <a:fillRect/>
          </a:stretch>
        </p:blipFill>
        <p:spPr>
          <a:xfrm>
            <a:off x="1541885" y="548913"/>
            <a:ext cx="5652155" cy="4216816"/>
          </a:xfrm>
          <a:prstGeom prst="rect">
            <a:avLst/>
          </a:prstGeom>
        </p:spPr>
      </p:pic>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1" u="none" strike="noStrike" dirty="0">
                <a:solidFill>
                  <a:srgbClr val="000000"/>
                </a:solidFill>
                <a:effectLst/>
                <a:latin typeface="+mn-lt"/>
              </a:rPr>
              <a:t>A quick stop at this place on the way to south beaches from </a:t>
            </a:r>
            <a:r>
              <a:rPr lang="en-GB" sz="1000" i="1" dirty="0">
                <a:latin typeface="+mn-lt"/>
              </a:rPr>
              <a:t>E</a:t>
            </a:r>
            <a:r>
              <a:rPr lang="en-GB" sz="1000" b="0" i="1" u="none" strike="noStrike" dirty="0">
                <a:solidFill>
                  <a:srgbClr val="000000"/>
                </a:solidFill>
                <a:effectLst/>
                <a:latin typeface="+mn-lt"/>
              </a:rPr>
              <a:t>lla. Right in the road. Big cascading waterfall, but </a:t>
            </a:r>
            <a:r>
              <a:rPr lang="en-GB" sz="1000" b="1" i="1" u="none" strike="noStrike" dirty="0">
                <a:solidFill>
                  <a:srgbClr val="000000"/>
                </a:solidFill>
                <a:effectLst/>
                <a:latin typeface="+mn-lt"/>
              </a:rPr>
              <a:t>pretty average one with nothing special or extraordinary. Good for a stopover and photo opportunity</a:t>
            </a:r>
            <a:r>
              <a:rPr lang="en-GB" sz="1000" b="0" i="1" u="none" strike="noStrike" dirty="0">
                <a:solidFill>
                  <a:srgbClr val="000000"/>
                </a:solidFill>
                <a:effectLst/>
                <a:latin typeface="+mn-lt"/>
              </a:rPr>
              <a:t>.</a:t>
            </a:r>
            <a:r>
              <a:rPr lang="en-GB" sz="1000" i="1"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a:t>
            </a:r>
            <a:r>
              <a:rPr lang="en-GB" sz="1000" b="1" i="1" u="none" strike="noStrike" dirty="0">
                <a:solidFill>
                  <a:srgbClr val="000000"/>
                </a:solidFill>
                <a:effectLst/>
                <a:latin typeface="+mn-lt"/>
              </a:rPr>
              <a:t>: </a:t>
            </a:r>
            <a:r>
              <a:rPr lang="en-GB" sz="1000" b="0" i="1" u="none" strike="noStrike" dirty="0">
                <a:solidFill>
                  <a:srgbClr val="000000"/>
                </a:solidFill>
                <a:effectLst/>
                <a:latin typeface="+mn-lt"/>
              </a:rPr>
              <a:t>I've visited Sri Lanka three times over the recent years and always make a visit to jungle beach. This time </a:t>
            </a:r>
            <a:r>
              <a:rPr lang="en-GB" sz="1000" b="1" i="1" u="none" strike="noStrike" dirty="0">
                <a:solidFill>
                  <a:srgbClr val="000000"/>
                </a:solidFill>
                <a:effectLst/>
                <a:latin typeface="+mn-lt"/>
              </a:rPr>
              <a:t>I was shocked and saddened to see how much rubbish and plastic were left on the beach</a:t>
            </a:r>
            <a:r>
              <a:rPr lang="en-GB" sz="1000" b="0" i="1" u="none" strike="noStrike" dirty="0">
                <a:solidFill>
                  <a:srgbClr val="000000"/>
                </a:solidFill>
                <a:effectLst/>
                <a:latin typeface="+mn-lt"/>
              </a:rPr>
              <a:t>. …</a:t>
            </a:r>
            <a:endParaRPr lang="en-GB" sz="1000" i="1" dirty="0">
              <a:latin typeface="+mn-lt"/>
            </a:endParaRPr>
          </a:p>
        </p:txBody>
      </p:sp>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1" u="none" strike="noStrike" dirty="0">
                <a:solidFill>
                  <a:srgbClr val="000000"/>
                </a:solidFill>
                <a:effectLst/>
                <a:latin typeface="+mn-lt"/>
              </a:rPr>
              <a:t>Brief Gardens is a masterpiece of landscaping.</a:t>
            </a:r>
          </a:p>
          <a:p>
            <a:r>
              <a:rPr lang="en-GB" sz="1000" b="0" i="1" u="none" strike="noStrike" dirty="0">
                <a:solidFill>
                  <a:srgbClr val="000000"/>
                </a:solidFill>
                <a:effectLst/>
                <a:latin typeface="+mn-lt"/>
              </a:rPr>
              <a:t>I could have spent all day here, observing the play of light and shadow in </a:t>
            </a:r>
            <a:r>
              <a:rPr lang="en-GB" sz="1000" b="1" i="1" u="none" strike="noStrike" dirty="0">
                <a:solidFill>
                  <a:srgbClr val="000000"/>
                </a:solidFill>
                <a:effectLst/>
                <a:latin typeface="+mn-lt"/>
              </a:rPr>
              <a:t>the changing daylight. It is also a wonderful opportunity for photography</a:t>
            </a:r>
            <a:r>
              <a:rPr lang="en-GB" sz="1000" b="0" i="1" u="none" strike="noStrike" dirty="0">
                <a:solidFill>
                  <a:srgbClr val="000000"/>
                </a:solidFill>
                <a:effectLst/>
                <a:latin typeface="+mn-lt"/>
              </a:rPr>
              <a:t>. A single visit will hardly do it justice. This was my second visit, and </a:t>
            </a:r>
            <a:r>
              <a:rPr lang="en-GB" sz="1000" b="1" i="1" u="none" strike="noStrike" dirty="0">
                <a:solidFill>
                  <a:srgbClr val="000000"/>
                </a:solidFill>
                <a:effectLst/>
                <a:latin typeface="+mn-lt"/>
              </a:rPr>
              <a:t>I shall certainly return in another season</a:t>
            </a:r>
            <a:r>
              <a:rPr lang="en-GB" sz="1000" b="0" i="1" u="none" strike="noStrike" dirty="0">
                <a:solidFill>
                  <a:srgbClr val="000000"/>
                </a:solidFill>
                <a:effectLst/>
                <a:latin typeface="+mn-lt"/>
              </a:rPr>
              <a:t>.</a:t>
            </a:r>
            <a:r>
              <a:rPr lang="en-GB" sz="1000" i="1" dirty="0">
                <a:latin typeface="+mn-lt"/>
              </a:rPr>
              <a:t> </a:t>
            </a: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4970309"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354188" y="1455914"/>
            <a:ext cx="1505579" cy="607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1556112" y="1118545"/>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10345</TotalTime>
  <Words>1569</Words>
  <Application>Microsoft Office PowerPoint</Application>
  <PresentationFormat>On-screen Show (16:9)</PresentationFormat>
  <Paragraphs>196</Paragraphs>
  <Slides>23</Slides>
  <Notes>21</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8" baseType="lpstr">
      <vt:lpstr>Merriweather Light</vt:lpstr>
      <vt:lpstr>Aptos Narrow</vt:lpstr>
      <vt:lpstr>Avenir</vt:lpstr>
      <vt:lpstr>Arial</vt:lpstr>
      <vt:lpstr>Merriweather</vt:lpstr>
      <vt:lpstr>Nunito Sans</vt:lpstr>
      <vt:lpstr>Merriweather Sans</vt:lpstr>
      <vt:lpstr>Georgia</vt:lpstr>
      <vt:lpstr>Proxima Nova</vt:lpstr>
      <vt:lpstr>Helvetica Neue</vt:lpstr>
      <vt:lpstr>Roboto</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Country table</vt:lpstr>
      <vt:lpstr>Source Data</vt:lpstr>
      <vt:lpstr>Photography and non-photography</vt:lpstr>
      <vt:lpstr>Activity table</vt:lpstr>
      <vt:lpstr>Photo Visit Rating Dataset</vt:lpstr>
      <vt:lpstr>Photography and non-photography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Rosh R</dc:creator>
  <cp:lastModifiedBy>Rosh R</cp:lastModifiedBy>
  <cp:revision>177</cp:revision>
  <dcterms:modified xsi:type="dcterms:W3CDTF">2025-02-14T08:35:57Z</dcterms:modified>
</cp:coreProperties>
</file>